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8" r:id="rId3"/>
    <p:sldId id="258" r:id="rId4"/>
    <p:sldId id="260" r:id="rId5"/>
    <p:sldId id="279" r:id="rId6"/>
    <p:sldId id="281" r:id="rId7"/>
    <p:sldId id="282" r:id="rId8"/>
    <p:sldId id="280" r:id="rId9"/>
    <p:sldId id="283" r:id="rId10"/>
    <p:sldId id="284" r:id="rId11"/>
  </p:sldIdLst>
  <p:sldSz cx="9144000" cy="5143500" type="screen16x9"/>
  <p:notesSz cx="6858000" cy="9144000"/>
  <p:embeddedFontLst>
    <p:embeddedFont>
      <p:font typeface="Albert Sans" panose="020B0604020202020204" charset="0"/>
      <p:regular r:id="rId14"/>
      <p:bold r:id="rId15"/>
      <p:italic r:id="rId16"/>
      <p:boldItalic r:id="rId17"/>
    </p:embeddedFont>
    <p:embeddedFont>
      <p:font typeface="Bebas Neue" panose="020B0606020202050201" pitchFamily="3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mo Slide" id="{EED42DEF-DB2F-F241-8129-7D202D02FE9B}">
          <p14:sldIdLst>
            <p14:sldId id="256"/>
          </p14:sldIdLst>
        </p14:section>
        <p14:section name="Slides Deck" id="{10060D91-116A-E743-9C29-5C8F7D9C3BD2}">
          <p14:sldIdLst>
            <p14:sldId id="278"/>
            <p14:sldId id="258"/>
            <p14:sldId id="260"/>
            <p14:sldId id="279"/>
            <p14:sldId id="281"/>
            <p14:sldId id="282"/>
            <p14:sldId id="280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432F33-8577-4858-8E59-38EFFC468E33}">
  <a:tblStyle styleId="{7A432F33-8577-4858-8E59-38EFFC468E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84CA75-AAFE-48E0-A6D9-D2FE862DAB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4"/>
  </p:normalViewPr>
  <p:slideViewPr>
    <p:cSldViewPr snapToGrid="0">
      <p:cViewPr varScale="1">
        <p:scale>
          <a:sx n="140" d="100"/>
          <a:sy n="140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7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2B80C9-79D3-8B3A-025A-F55EBA696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09140-C30A-C4D4-A992-31B06F867E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0E917-CFF0-834E-813F-72839E448C2B}" type="datetimeFigureOut">
              <a:rPr lang="en-DE" smtClean="0"/>
              <a:t>07/12/2023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56621D-173C-87B7-B77B-5D2773E232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50900-78F0-B686-41C4-7591E8C716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5C93B-2CDF-6B4F-A840-EED35D8D493D}" type="slidenum">
              <a:rPr lang="en-DE" smtClean="0"/>
              <a:t>‹Nr.›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48865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df7c8325a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df7c8325a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22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711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824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2df7c8325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2df7c8325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313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38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df7c8325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df7c8325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372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612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0801400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975650" y="3777037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886925" y="30538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1073825" y="3221063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21"/>
          <p:cNvGrpSpPr/>
          <p:nvPr/>
        </p:nvGrpSpPr>
        <p:grpSpPr>
          <a:xfrm>
            <a:off x="1225335" y="3471179"/>
            <a:ext cx="835711" cy="835711"/>
            <a:chOff x="1221094" y="2847175"/>
            <a:chExt cx="554700" cy="554700"/>
          </a:xfrm>
        </p:grpSpPr>
        <p:sp>
          <p:nvSpPr>
            <p:cNvPr id="151" name="Google Shape;151;p21"/>
            <p:cNvSpPr/>
            <p:nvPr/>
          </p:nvSpPr>
          <p:spPr>
            <a:xfrm>
              <a:off x="1221094" y="2847175"/>
              <a:ext cx="554700" cy="5547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1288144" y="2914222"/>
              <a:ext cx="420600" cy="4206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21"/>
            <p:cNvGrpSpPr/>
            <p:nvPr/>
          </p:nvGrpSpPr>
          <p:grpSpPr>
            <a:xfrm>
              <a:off x="1389861" y="2980064"/>
              <a:ext cx="217166" cy="258028"/>
              <a:chOff x="-48233050" y="3569725"/>
              <a:chExt cx="252050" cy="299475"/>
            </a:xfrm>
          </p:grpSpPr>
          <p:sp>
            <p:nvSpPr>
              <p:cNvPr id="154" name="Google Shape;154;p21"/>
              <p:cNvSpPr/>
              <p:nvPr/>
            </p:nvSpPr>
            <p:spPr>
              <a:xfrm>
                <a:off x="-48233050" y="3569725"/>
                <a:ext cx="252050" cy="299475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1979" extrusionOk="0">
                    <a:moveTo>
                      <a:pt x="5230" y="1393"/>
                    </a:moveTo>
                    <a:cubicBezTo>
                      <a:pt x="5419" y="1393"/>
                      <a:pt x="5577" y="1551"/>
                      <a:pt x="5577" y="1740"/>
                    </a:cubicBezTo>
                    <a:lnTo>
                      <a:pt x="5577" y="1960"/>
                    </a:lnTo>
                    <a:cubicBezTo>
                      <a:pt x="5703" y="2023"/>
                      <a:pt x="5829" y="2086"/>
                      <a:pt x="5923" y="2181"/>
                    </a:cubicBezTo>
                    <a:lnTo>
                      <a:pt x="6144" y="2055"/>
                    </a:lnTo>
                    <a:cubicBezTo>
                      <a:pt x="6194" y="2025"/>
                      <a:pt x="6251" y="2011"/>
                      <a:pt x="6308" y="2011"/>
                    </a:cubicBezTo>
                    <a:cubicBezTo>
                      <a:pt x="6430" y="2011"/>
                      <a:pt x="6552" y="2074"/>
                      <a:pt x="6616" y="2181"/>
                    </a:cubicBezTo>
                    <a:lnTo>
                      <a:pt x="7309" y="3410"/>
                    </a:lnTo>
                    <a:cubicBezTo>
                      <a:pt x="7467" y="3725"/>
                      <a:pt x="7246" y="3819"/>
                      <a:pt x="6963" y="3977"/>
                    </a:cubicBezTo>
                    <a:lnTo>
                      <a:pt x="6963" y="4386"/>
                    </a:lnTo>
                    <a:cubicBezTo>
                      <a:pt x="7246" y="4544"/>
                      <a:pt x="7467" y="4670"/>
                      <a:pt x="7309" y="4985"/>
                    </a:cubicBezTo>
                    <a:lnTo>
                      <a:pt x="6616" y="6182"/>
                    </a:lnTo>
                    <a:cubicBezTo>
                      <a:pt x="6531" y="6289"/>
                      <a:pt x="6417" y="6366"/>
                      <a:pt x="6303" y="6366"/>
                    </a:cubicBezTo>
                    <a:cubicBezTo>
                      <a:pt x="6249" y="6366"/>
                      <a:pt x="6195" y="6349"/>
                      <a:pt x="6144" y="6308"/>
                    </a:cubicBezTo>
                    <a:lnTo>
                      <a:pt x="5923" y="6182"/>
                    </a:lnTo>
                    <a:cubicBezTo>
                      <a:pt x="5829" y="6277"/>
                      <a:pt x="5703" y="6340"/>
                      <a:pt x="5577" y="6403"/>
                    </a:cubicBezTo>
                    <a:lnTo>
                      <a:pt x="5577" y="6623"/>
                    </a:lnTo>
                    <a:cubicBezTo>
                      <a:pt x="5577" y="6812"/>
                      <a:pt x="5419" y="6970"/>
                      <a:pt x="5230" y="6970"/>
                    </a:cubicBezTo>
                    <a:lnTo>
                      <a:pt x="3812" y="6970"/>
                    </a:lnTo>
                    <a:cubicBezTo>
                      <a:pt x="3623" y="6970"/>
                      <a:pt x="3466" y="6812"/>
                      <a:pt x="3466" y="6623"/>
                    </a:cubicBezTo>
                    <a:lnTo>
                      <a:pt x="3466" y="6403"/>
                    </a:lnTo>
                    <a:cubicBezTo>
                      <a:pt x="3340" y="6340"/>
                      <a:pt x="3214" y="6277"/>
                      <a:pt x="3119" y="6182"/>
                    </a:cubicBezTo>
                    <a:lnTo>
                      <a:pt x="2899" y="6308"/>
                    </a:lnTo>
                    <a:cubicBezTo>
                      <a:pt x="2848" y="6338"/>
                      <a:pt x="2791" y="6352"/>
                      <a:pt x="2734" y="6352"/>
                    </a:cubicBezTo>
                    <a:cubicBezTo>
                      <a:pt x="2613" y="6352"/>
                      <a:pt x="2490" y="6289"/>
                      <a:pt x="2426" y="6182"/>
                    </a:cubicBezTo>
                    <a:lnTo>
                      <a:pt x="1733" y="4985"/>
                    </a:lnTo>
                    <a:cubicBezTo>
                      <a:pt x="1638" y="4827"/>
                      <a:pt x="1670" y="4575"/>
                      <a:pt x="1859" y="4512"/>
                    </a:cubicBezTo>
                    <a:lnTo>
                      <a:pt x="2048" y="4386"/>
                    </a:lnTo>
                    <a:lnTo>
                      <a:pt x="2048" y="3977"/>
                    </a:lnTo>
                    <a:lnTo>
                      <a:pt x="1859" y="3882"/>
                    </a:lnTo>
                    <a:cubicBezTo>
                      <a:pt x="1702" y="3788"/>
                      <a:pt x="1607" y="3536"/>
                      <a:pt x="1733" y="3410"/>
                    </a:cubicBezTo>
                    <a:lnTo>
                      <a:pt x="2426" y="2181"/>
                    </a:lnTo>
                    <a:cubicBezTo>
                      <a:pt x="2490" y="2074"/>
                      <a:pt x="2612" y="1997"/>
                      <a:pt x="2733" y="1997"/>
                    </a:cubicBezTo>
                    <a:cubicBezTo>
                      <a:pt x="2790" y="1997"/>
                      <a:pt x="2848" y="2014"/>
                      <a:pt x="2899" y="2055"/>
                    </a:cubicBezTo>
                    <a:lnTo>
                      <a:pt x="3119" y="2181"/>
                    </a:lnTo>
                    <a:cubicBezTo>
                      <a:pt x="3214" y="2086"/>
                      <a:pt x="3340" y="2023"/>
                      <a:pt x="3466" y="1960"/>
                    </a:cubicBezTo>
                    <a:lnTo>
                      <a:pt x="3466" y="1740"/>
                    </a:lnTo>
                    <a:cubicBezTo>
                      <a:pt x="3466" y="1551"/>
                      <a:pt x="3623" y="1393"/>
                      <a:pt x="3812" y="1393"/>
                    </a:cubicBezTo>
                    <a:close/>
                    <a:moveTo>
                      <a:pt x="4547" y="0"/>
                    </a:moveTo>
                    <a:cubicBezTo>
                      <a:pt x="3499" y="0"/>
                      <a:pt x="2484" y="337"/>
                      <a:pt x="1670" y="984"/>
                    </a:cubicBezTo>
                    <a:cubicBezTo>
                      <a:pt x="630" y="1866"/>
                      <a:pt x="0" y="3158"/>
                      <a:pt x="0" y="4544"/>
                    </a:cubicBezTo>
                    <a:cubicBezTo>
                      <a:pt x="0" y="5804"/>
                      <a:pt x="504" y="6970"/>
                      <a:pt x="1418" y="7852"/>
                    </a:cubicBezTo>
                    <a:lnTo>
                      <a:pt x="1418" y="11632"/>
                    </a:lnTo>
                    <a:cubicBezTo>
                      <a:pt x="1418" y="11821"/>
                      <a:pt x="1575" y="11979"/>
                      <a:pt x="1765" y="11979"/>
                    </a:cubicBezTo>
                    <a:lnTo>
                      <a:pt x="5986" y="11979"/>
                    </a:lnTo>
                    <a:cubicBezTo>
                      <a:pt x="6175" y="11979"/>
                      <a:pt x="6333" y="11821"/>
                      <a:pt x="6333" y="11632"/>
                    </a:cubicBezTo>
                    <a:lnTo>
                      <a:pt x="6333" y="10530"/>
                    </a:lnTo>
                    <a:lnTo>
                      <a:pt x="8097" y="10530"/>
                    </a:lnTo>
                    <a:cubicBezTo>
                      <a:pt x="8286" y="10530"/>
                      <a:pt x="8444" y="10372"/>
                      <a:pt x="8444" y="10183"/>
                    </a:cubicBezTo>
                    <a:lnTo>
                      <a:pt x="8444" y="8387"/>
                    </a:lnTo>
                    <a:lnTo>
                      <a:pt x="9042" y="8387"/>
                    </a:lnTo>
                    <a:cubicBezTo>
                      <a:pt x="9389" y="8387"/>
                      <a:pt x="9767" y="8198"/>
                      <a:pt x="9956" y="7883"/>
                    </a:cubicBezTo>
                    <a:cubicBezTo>
                      <a:pt x="10082" y="7568"/>
                      <a:pt x="10082" y="7190"/>
                      <a:pt x="9924" y="6875"/>
                    </a:cubicBezTo>
                    <a:lnTo>
                      <a:pt x="9042" y="5237"/>
                    </a:lnTo>
                    <a:cubicBezTo>
                      <a:pt x="9137" y="4701"/>
                      <a:pt x="9137" y="4134"/>
                      <a:pt x="9011" y="3599"/>
                    </a:cubicBezTo>
                    <a:cubicBezTo>
                      <a:pt x="8664" y="1866"/>
                      <a:pt x="7246" y="480"/>
                      <a:pt x="5545" y="102"/>
                    </a:cubicBezTo>
                    <a:cubicBezTo>
                      <a:pt x="5213" y="34"/>
                      <a:pt x="4878" y="0"/>
                      <a:pt x="45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-48170050" y="3622650"/>
                <a:ext cx="100050" cy="10322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4129" extrusionOk="0">
                    <a:moveTo>
                      <a:pt x="1985" y="1009"/>
                    </a:moveTo>
                    <a:cubicBezTo>
                      <a:pt x="2584" y="1009"/>
                      <a:pt x="3057" y="1482"/>
                      <a:pt x="3057" y="2080"/>
                    </a:cubicBezTo>
                    <a:cubicBezTo>
                      <a:pt x="3057" y="2647"/>
                      <a:pt x="2584" y="3120"/>
                      <a:pt x="1985" y="3120"/>
                    </a:cubicBezTo>
                    <a:cubicBezTo>
                      <a:pt x="1418" y="3120"/>
                      <a:pt x="946" y="2647"/>
                      <a:pt x="946" y="2080"/>
                    </a:cubicBezTo>
                    <a:cubicBezTo>
                      <a:pt x="946" y="1482"/>
                      <a:pt x="1418" y="1009"/>
                      <a:pt x="1985" y="1009"/>
                    </a:cubicBezTo>
                    <a:close/>
                    <a:moveTo>
                      <a:pt x="1639" y="1"/>
                    </a:moveTo>
                    <a:lnTo>
                      <a:pt x="1639" y="127"/>
                    </a:lnTo>
                    <a:cubicBezTo>
                      <a:pt x="1639" y="284"/>
                      <a:pt x="1576" y="410"/>
                      <a:pt x="1418" y="442"/>
                    </a:cubicBezTo>
                    <a:cubicBezTo>
                      <a:pt x="1198" y="537"/>
                      <a:pt x="1009" y="631"/>
                      <a:pt x="851" y="757"/>
                    </a:cubicBezTo>
                    <a:cubicBezTo>
                      <a:pt x="770" y="818"/>
                      <a:pt x="689" y="853"/>
                      <a:pt x="607" y="853"/>
                    </a:cubicBezTo>
                    <a:cubicBezTo>
                      <a:pt x="562" y="853"/>
                      <a:pt x="518" y="842"/>
                      <a:pt x="473" y="820"/>
                    </a:cubicBezTo>
                    <a:lnTo>
                      <a:pt x="347" y="726"/>
                    </a:lnTo>
                    <a:lnTo>
                      <a:pt x="1" y="1324"/>
                    </a:lnTo>
                    <a:lnTo>
                      <a:pt x="127" y="1387"/>
                    </a:lnTo>
                    <a:cubicBezTo>
                      <a:pt x="221" y="1482"/>
                      <a:pt x="316" y="1639"/>
                      <a:pt x="253" y="1765"/>
                    </a:cubicBezTo>
                    <a:cubicBezTo>
                      <a:pt x="221" y="1986"/>
                      <a:pt x="221" y="2143"/>
                      <a:pt x="253" y="2395"/>
                    </a:cubicBezTo>
                    <a:cubicBezTo>
                      <a:pt x="316" y="2553"/>
                      <a:pt x="221" y="2647"/>
                      <a:pt x="127" y="2742"/>
                    </a:cubicBezTo>
                    <a:lnTo>
                      <a:pt x="1" y="2805"/>
                    </a:lnTo>
                    <a:lnTo>
                      <a:pt x="347" y="3403"/>
                    </a:lnTo>
                    <a:lnTo>
                      <a:pt x="473" y="3340"/>
                    </a:lnTo>
                    <a:cubicBezTo>
                      <a:pt x="532" y="3297"/>
                      <a:pt x="590" y="3273"/>
                      <a:pt x="649" y="3273"/>
                    </a:cubicBezTo>
                    <a:cubicBezTo>
                      <a:pt x="716" y="3273"/>
                      <a:pt x="784" y="3304"/>
                      <a:pt x="851" y="3372"/>
                    </a:cubicBezTo>
                    <a:cubicBezTo>
                      <a:pt x="1009" y="3529"/>
                      <a:pt x="1198" y="3592"/>
                      <a:pt x="1418" y="3687"/>
                    </a:cubicBezTo>
                    <a:cubicBezTo>
                      <a:pt x="1576" y="3718"/>
                      <a:pt x="1639" y="3876"/>
                      <a:pt x="1639" y="4002"/>
                    </a:cubicBezTo>
                    <a:lnTo>
                      <a:pt x="1639" y="4128"/>
                    </a:lnTo>
                    <a:lnTo>
                      <a:pt x="2364" y="4128"/>
                    </a:lnTo>
                    <a:lnTo>
                      <a:pt x="2364" y="4002"/>
                    </a:lnTo>
                    <a:cubicBezTo>
                      <a:pt x="2364" y="3845"/>
                      <a:pt x="2427" y="3718"/>
                      <a:pt x="2584" y="3687"/>
                    </a:cubicBezTo>
                    <a:cubicBezTo>
                      <a:pt x="2805" y="3592"/>
                      <a:pt x="2994" y="3498"/>
                      <a:pt x="3151" y="3372"/>
                    </a:cubicBezTo>
                    <a:cubicBezTo>
                      <a:pt x="3224" y="3317"/>
                      <a:pt x="3298" y="3283"/>
                      <a:pt x="3371" y="3283"/>
                    </a:cubicBezTo>
                    <a:cubicBezTo>
                      <a:pt x="3424" y="3283"/>
                      <a:pt x="3476" y="3301"/>
                      <a:pt x="3529" y="3340"/>
                    </a:cubicBezTo>
                    <a:lnTo>
                      <a:pt x="3655" y="3403"/>
                    </a:lnTo>
                    <a:lnTo>
                      <a:pt x="4002" y="2805"/>
                    </a:lnTo>
                    <a:lnTo>
                      <a:pt x="3876" y="2742"/>
                    </a:lnTo>
                    <a:cubicBezTo>
                      <a:pt x="3781" y="2647"/>
                      <a:pt x="3687" y="2490"/>
                      <a:pt x="3750" y="2395"/>
                    </a:cubicBezTo>
                    <a:cubicBezTo>
                      <a:pt x="3781" y="2143"/>
                      <a:pt x="3781" y="1986"/>
                      <a:pt x="3750" y="1765"/>
                    </a:cubicBezTo>
                    <a:cubicBezTo>
                      <a:pt x="3687" y="1608"/>
                      <a:pt x="3781" y="1482"/>
                      <a:pt x="3876" y="1387"/>
                    </a:cubicBezTo>
                    <a:lnTo>
                      <a:pt x="4002" y="1324"/>
                    </a:lnTo>
                    <a:lnTo>
                      <a:pt x="3655" y="726"/>
                    </a:lnTo>
                    <a:lnTo>
                      <a:pt x="3529" y="820"/>
                    </a:lnTo>
                    <a:cubicBezTo>
                      <a:pt x="3477" y="846"/>
                      <a:pt x="3425" y="861"/>
                      <a:pt x="3373" y="861"/>
                    </a:cubicBezTo>
                    <a:cubicBezTo>
                      <a:pt x="3299" y="861"/>
                      <a:pt x="3225" y="831"/>
                      <a:pt x="3151" y="757"/>
                    </a:cubicBezTo>
                    <a:cubicBezTo>
                      <a:pt x="2994" y="600"/>
                      <a:pt x="2805" y="537"/>
                      <a:pt x="2584" y="442"/>
                    </a:cubicBezTo>
                    <a:cubicBezTo>
                      <a:pt x="2427" y="410"/>
                      <a:pt x="2364" y="253"/>
                      <a:pt x="2364" y="127"/>
                    </a:cubicBezTo>
                    <a:lnTo>
                      <a:pt x="2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-48129100" y="36652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cubicBezTo>
                      <a:pt x="568" y="725"/>
                      <a:pt x="726" y="567"/>
                      <a:pt x="726" y="378"/>
                    </a:cubicBezTo>
                    <a:cubicBezTo>
                      <a:pt x="726" y="158"/>
                      <a:pt x="568" y="0"/>
                      <a:pt x="3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1650FE1F-1AA5-BEFD-DB1C-4894D8E8E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91672C81-402F-8235-2BE6-38671F8A4D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8900044" scaled="0"/>
        </a:gra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7330037" y="7442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2"/>
          <p:cNvGrpSpPr/>
          <p:nvPr/>
        </p:nvGrpSpPr>
        <p:grpSpPr>
          <a:xfrm>
            <a:off x="7558728" y="868951"/>
            <a:ext cx="835737" cy="835737"/>
            <a:chOff x="7774163" y="804325"/>
            <a:chExt cx="587100" cy="587100"/>
          </a:xfrm>
        </p:grpSpPr>
        <p:sp>
          <p:nvSpPr>
            <p:cNvPr id="161" name="Google Shape;161;p22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" name="Google Shape;163;p22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164" name="Google Shape;164;p22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22"/>
          <p:cNvSpPr/>
          <p:nvPr/>
        </p:nvSpPr>
        <p:spPr>
          <a:xfrm>
            <a:off x="1367688" y="39557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554588" y="41230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745764" y="3292399"/>
            <a:ext cx="554809" cy="554809"/>
            <a:chOff x="5724800" y="2169125"/>
            <a:chExt cx="587100" cy="587100"/>
          </a:xfrm>
        </p:grpSpPr>
        <p:sp>
          <p:nvSpPr>
            <p:cNvPr id="172" name="Google Shape;172;p22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2"/>
          <p:cNvSpPr/>
          <p:nvPr/>
        </p:nvSpPr>
        <p:spPr>
          <a:xfrm>
            <a:off x="7134938" y="156313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869538" y="4168588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336038C4-3F0A-D44E-17CB-86D37DDB2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2E8E627F-429A-D101-AC91-DEEA3D31F5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>
            <a:off x="428100" y="399900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8147DF27-CEE6-67A9-7908-E639757C24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5434855E-6657-23B1-B727-24F7C6E908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987913" y="10064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232563" y="1006425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759938" y="378274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913013" y="386375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397638" y="398030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7836413" y="725050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7E4F3350-D56B-0735-49C9-639D1BBE10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FB364B40-5696-B898-72D6-FF762354DF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759938" y="671399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913013" y="752400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1397638" y="8689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10800000">
            <a:off x="8069063" y="4112525"/>
            <a:ext cx="315000" cy="3150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7676288" y="3791824"/>
            <a:ext cx="554700" cy="5547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10800000">
            <a:off x="7594863" y="4078474"/>
            <a:ext cx="151500" cy="151500"/>
          </a:xfrm>
          <a:prstGeom prst="ellipse">
            <a:avLst/>
          </a:prstGeom>
          <a:gradFill>
            <a:gsLst>
              <a:gs pos="0">
                <a:schemeClr val="dk2">
                  <a:alpha val="10000"/>
                </a:schemeClr>
              </a:gs>
              <a:gs pos="100000">
                <a:schemeClr val="lt1">
                  <a:alpha val="100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18C2AD7C-D0BD-D84A-7430-4E23D2D977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4819249B-5CF8-133B-4F99-109618EB39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7F8EC906-56F7-16DF-8AAB-A363F41120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F8CA61D9-5B8F-3EAE-3238-E33AA107CB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5400700" scaled="0"/>
        </a:gra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930225" y="419187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>
            <a:off x="715100" y="39371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7914825" y="668125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8277400" y="1038424"/>
            <a:ext cx="151500" cy="1515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A9B2C154-0366-CBAE-1FB4-3C1DBDB7C8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3BC1FEEA-E00C-413B-6144-1E40DED78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23851CA4-370B-9E65-CB4B-8DF2AB2AAF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412D2EE0-6815-4BB0-5009-C0B384CA68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428100" y="399925"/>
            <a:ext cx="8287800" cy="4343700"/>
          </a:xfrm>
          <a:prstGeom prst="roundRect">
            <a:avLst>
              <a:gd name="adj" fmla="val 6806"/>
            </a:avLst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199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6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17230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2468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27706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1364300" y="27706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715100" y="32944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1364300" y="32944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715100" y="3818200"/>
            <a:ext cx="6492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1364300" y="3818200"/>
            <a:ext cx="70647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931DE173-0219-B015-ED02-A5BADADA3B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75A741C0-0090-FDA7-58F1-AF9483FAA9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48" r:id="rId2"/>
    <p:sldLayoutId id="2147483649" r:id="rId3"/>
    <p:sldLayoutId id="2147483650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2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6444BA-4332-AE57-C1E6-86D73FE8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4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C61B8C-F838-F86D-5A72-D4E85068F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38" t="1675" r="5038" b="9409"/>
          <a:stretch/>
        </p:blipFill>
        <p:spPr>
          <a:xfrm>
            <a:off x="6851053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C4C0CA-A2A2-6F51-414A-77B9C9929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1" b="21935"/>
          <a:stretch/>
        </p:blipFill>
        <p:spPr>
          <a:xfrm>
            <a:off x="5987036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C18E61-BDAE-9649-7ED9-D2EC8B86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656" b="13656"/>
          <a:stretch/>
        </p:blipFill>
        <p:spPr>
          <a:xfrm>
            <a:off x="5158163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554E0-5D17-05BC-8D88-880BDF627E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2" b="23853"/>
          <a:stretch/>
        </p:blipFill>
        <p:spPr>
          <a:xfrm>
            <a:off x="4294146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5C3235-54CA-A062-3276-702DDDCDC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706" b="14706"/>
          <a:stretch/>
        </p:blipFill>
        <p:spPr>
          <a:xfrm>
            <a:off x="3483715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EB6C7A-FC56-4EE5-94EB-B873F87C0E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4" r="-1114" b="19561"/>
          <a:stretch/>
        </p:blipFill>
        <p:spPr>
          <a:xfrm>
            <a:off x="2641138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DD7F197-FF32-1C1F-58CF-F0CDBF6786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4" t="524" r="-2024" b="12398"/>
          <a:stretch/>
        </p:blipFill>
        <p:spPr>
          <a:xfrm>
            <a:off x="1812265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14341E-6D48-1295-BC13-09393407D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6657" b="16657"/>
          <a:stretch/>
        </p:blipFill>
        <p:spPr>
          <a:xfrm>
            <a:off x="989537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1146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OpenSearch </a:t>
            </a:r>
            <a:br>
              <a:rPr lang="en" sz="3600" dirty="0"/>
            </a:br>
            <a:r>
              <a:rPr lang="en" sz="3600" dirty="0"/>
              <a:t>Metadata-Hub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34" name="Picture 33" descr="A computer screen with a magnifying glass and a computer&#10;&#10;Description automatically generated">
            <a:extLst>
              <a:ext uri="{FF2B5EF4-FFF2-40B4-BE49-F238E27FC236}">
                <a16:creationId xmlns:a16="http://schemas.microsoft.com/office/drawing/2014/main" id="{24450513-0C9A-7B9C-6AA4-548A5184B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8838" y="748059"/>
            <a:ext cx="3190993" cy="29332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61B337-0E90-6767-1A48-E282378D59C0}"/>
              </a:ext>
            </a:extLst>
          </p:cNvPr>
          <p:cNvSpPr txBox="1"/>
          <p:nvPr/>
        </p:nvSpPr>
        <p:spPr>
          <a:xfrm>
            <a:off x="484821" y="1932312"/>
            <a:ext cx="4700438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Search engine based on OpenSearch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Automatic transfer between OpenSearch and MdH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More than 1000 metadata tags and 400 file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974096" y="1695081"/>
            <a:ext cx="7199193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Danke für die Aufmerksamkeit!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sp>
        <p:nvSpPr>
          <p:cNvPr id="5" name="Google Shape;192;p26">
            <a:extLst>
              <a:ext uri="{FF2B5EF4-FFF2-40B4-BE49-F238E27FC236}">
                <a16:creationId xmlns:a16="http://schemas.microsoft.com/office/drawing/2014/main" id="{41E72195-F3A0-D24C-85C8-D2D88C2F624B}"/>
              </a:ext>
            </a:extLst>
          </p:cNvPr>
          <p:cNvSpPr txBox="1">
            <a:spLocks/>
          </p:cNvSpPr>
          <p:nvPr/>
        </p:nvSpPr>
        <p:spPr>
          <a:xfrm>
            <a:off x="974096" y="2792147"/>
            <a:ext cx="7199193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de-DE" sz="2400" dirty="0"/>
              <a:t>Noch Fragen?</a:t>
            </a:r>
            <a:endParaRPr lang="de-DE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5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60000"/>
                <a:lumOff val="40000"/>
                <a:alpha val="0"/>
              </a:schemeClr>
            </a:gs>
            <a:gs pos="73000">
              <a:schemeClr val="accent1">
                <a:lumMod val="30000"/>
                <a:lumOff val="70000"/>
              </a:scheme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03270333-CFFC-1A04-BCE8-AE392C06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46" y="589594"/>
            <a:ext cx="2874717" cy="3715206"/>
          </a:xfrm>
          <a:prstGeom prst="rect">
            <a:avLst/>
          </a:prstGeom>
        </p:spPr>
      </p:pic>
      <p:pic>
        <p:nvPicPr>
          <p:cNvPr id="5" name="Picture 4" descr="A black and grey logo&#10;&#10;Description automatically generated">
            <a:extLst>
              <a:ext uri="{FF2B5EF4-FFF2-40B4-BE49-F238E27FC236}">
                <a16:creationId xmlns:a16="http://schemas.microsoft.com/office/drawing/2014/main" id="{3C814AAC-DEEF-B30E-E8BA-7EFA868D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09" y="2363918"/>
            <a:ext cx="2428775" cy="415663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0968390B-A341-C9C8-D2E7-7378E2535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53" y="2363917"/>
            <a:ext cx="2030723" cy="4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715100" y="11992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1"/>
          </p:nvPr>
        </p:nvSpPr>
        <p:spPr>
          <a:xfrm>
            <a:off x="1364300" y="11992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title" idx="3"/>
          </p:nvPr>
        </p:nvSpPr>
        <p:spPr>
          <a:xfrm>
            <a:off x="715100" y="17230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4"/>
          </p:nvPr>
        </p:nvSpPr>
        <p:spPr>
          <a:xfrm>
            <a:off x="1364300" y="17230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</a:t>
            </a:r>
            <a:endParaRPr dirty="0"/>
          </a:p>
        </p:txBody>
      </p:sp>
      <p:sp>
        <p:nvSpPr>
          <p:cNvPr id="262" name="Google Shape;262;p28"/>
          <p:cNvSpPr txBox="1">
            <a:spLocks noGrp="1"/>
          </p:cNvSpPr>
          <p:nvPr>
            <p:ph type="title" idx="5"/>
          </p:nvPr>
        </p:nvSpPr>
        <p:spPr>
          <a:xfrm>
            <a:off x="715100" y="2246800"/>
            <a:ext cx="6492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ubTitle" idx="6"/>
          </p:nvPr>
        </p:nvSpPr>
        <p:spPr>
          <a:xfrm>
            <a:off x="1364300" y="2246800"/>
            <a:ext cx="70647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sp>
        <p:nvSpPr>
          <p:cNvPr id="270" name="Google Shape;270;p28"/>
          <p:cNvSpPr/>
          <p:nvPr/>
        </p:nvSpPr>
        <p:spPr>
          <a:xfrm>
            <a:off x="7048850" y="3331325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8"/>
          <p:cNvGrpSpPr/>
          <p:nvPr/>
        </p:nvGrpSpPr>
        <p:grpSpPr>
          <a:xfrm>
            <a:off x="7277540" y="3456026"/>
            <a:ext cx="835737" cy="835737"/>
            <a:chOff x="7774163" y="804325"/>
            <a:chExt cx="587100" cy="587100"/>
          </a:xfrm>
        </p:grpSpPr>
        <p:sp>
          <p:nvSpPr>
            <p:cNvPr id="272" name="Google Shape;272;p28"/>
            <p:cNvSpPr/>
            <p:nvPr/>
          </p:nvSpPr>
          <p:spPr>
            <a:xfrm>
              <a:off x="7774163" y="8043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7845113" y="8752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28"/>
            <p:cNvGrpSpPr/>
            <p:nvPr/>
          </p:nvGrpSpPr>
          <p:grpSpPr>
            <a:xfrm>
              <a:off x="7941423" y="971571"/>
              <a:ext cx="252594" cy="252615"/>
              <a:chOff x="-44924250" y="3206000"/>
              <a:chExt cx="300100" cy="300125"/>
            </a:xfrm>
          </p:grpSpPr>
          <p:sp>
            <p:nvSpPr>
              <p:cNvPr id="275" name="Google Shape;275;p28"/>
              <p:cNvSpPr/>
              <p:nvPr/>
            </p:nvSpPr>
            <p:spPr>
              <a:xfrm>
                <a:off x="-44747025" y="3365100"/>
                <a:ext cx="122875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4915" y="3498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-44747025" y="3470650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0" y="0"/>
                    </a:moveTo>
                    <a:lnTo>
                      <a:pt x="0" y="347"/>
                    </a:lnTo>
                    <a:cubicBezTo>
                      <a:pt x="0" y="946"/>
                      <a:pt x="473" y="1418"/>
                      <a:pt x="1071" y="1418"/>
                    </a:cubicBezTo>
                    <a:lnTo>
                      <a:pt x="3875" y="1418"/>
                    </a:lnTo>
                    <a:cubicBezTo>
                      <a:pt x="4442" y="1418"/>
                      <a:pt x="4915" y="946"/>
                      <a:pt x="4915" y="347"/>
                    </a:cubicBezTo>
                    <a:lnTo>
                      <a:pt x="4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-44747025" y="3313125"/>
                <a:ext cx="1228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1419" extrusionOk="0">
                    <a:moveTo>
                      <a:pt x="1071" y="1"/>
                    </a:moveTo>
                    <a:cubicBezTo>
                      <a:pt x="473" y="1"/>
                      <a:pt x="0" y="473"/>
                      <a:pt x="0" y="1072"/>
                    </a:cubicBezTo>
                    <a:lnTo>
                      <a:pt x="0" y="1418"/>
                    </a:lnTo>
                    <a:lnTo>
                      <a:pt x="4915" y="1418"/>
                    </a:lnTo>
                    <a:lnTo>
                      <a:pt x="4915" y="1072"/>
                    </a:lnTo>
                    <a:cubicBezTo>
                      <a:pt x="4915" y="473"/>
                      <a:pt x="4442" y="1"/>
                      <a:pt x="38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-44924250" y="3384000"/>
                <a:ext cx="159125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2774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32" y="316"/>
                    </a:lnTo>
                    <a:cubicBezTo>
                      <a:pt x="32" y="915"/>
                      <a:pt x="505" y="1387"/>
                      <a:pt x="1103" y="1387"/>
                    </a:cubicBezTo>
                    <a:lnTo>
                      <a:pt x="4254" y="1387"/>
                    </a:lnTo>
                    <a:lnTo>
                      <a:pt x="4254" y="2080"/>
                    </a:lnTo>
                    <a:lnTo>
                      <a:pt x="3183" y="2080"/>
                    </a:lnTo>
                    <a:cubicBezTo>
                      <a:pt x="2994" y="2080"/>
                      <a:pt x="2836" y="2238"/>
                      <a:pt x="2836" y="2427"/>
                    </a:cubicBezTo>
                    <a:cubicBezTo>
                      <a:pt x="2836" y="2647"/>
                      <a:pt x="2994" y="2773"/>
                      <a:pt x="3183" y="2773"/>
                    </a:cubicBezTo>
                    <a:lnTo>
                      <a:pt x="6365" y="2773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-44924250" y="3206000"/>
                <a:ext cx="2646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10587" h="6365" extrusionOk="0">
                    <a:moveTo>
                      <a:pt x="1072" y="1"/>
                    </a:moveTo>
                    <a:cubicBezTo>
                      <a:pt x="473" y="1"/>
                      <a:pt x="1" y="473"/>
                      <a:pt x="1" y="1041"/>
                    </a:cubicBezTo>
                    <a:lnTo>
                      <a:pt x="1" y="6365"/>
                    </a:lnTo>
                    <a:lnTo>
                      <a:pt x="6365" y="6365"/>
                    </a:lnTo>
                    <a:lnTo>
                      <a:pt x="6365" y="5357"/>
                    </a:lnTo>
                    <a:cubicBezTo>
                      <a:pt x="6365" y="4349"/>
                      <a:pt x="7152" y="3561"/>
                      <a:pt x="8160" y="3561"/>
                    </a:cubicBezTo>
                    <a:lnTo>
                      <a:pt x="10586" y="3561"/>
                    </a:lnTo>
                    <a:lnTo>
                      <a:pt x="10586" y="1041"/>
                    </a:lnTo>
                    <a:cubicBezTo>
                      <a:pt x="10586" y="473"/>
                      <a:pt x="10114" y="1"/>
                      <a:pt x="95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0" name="Google Shape;280;p28"/>
          <p:cNvSpPr/>
          <p:nvPr/>
        </p:nvSpPr>
        <p:spPr>
          <a:xfrm>
            <a:off x="6902850" y="2629688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7089750" y="2796925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28"/>
          <p:cNvGrpSpPr/>
          <p:nvPr/>
        </p:nvGrpSpPr>
        <p:grpSpPr>
          <a:xfrm>
            <a:off x="7558464" y="2451050"/>
            <a:ext cx="554809" cy="554809"/>
            <a:chOff x="5724800" y="2169125"/>
            <a:chExt cx="587100" cy="587100"/>
          </a:xfrm>
        </p:grpSpPr>
        <p:sp>
          <p:nvSpPr>
            <p:cNvPr id="283" name="Google Shape;283;p28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8"/>
          <p:cNvSpPr/>
          <p:nvPr/>
        </p:nvSpPr>
        <p:spPr>
          <a:xfrm>
            <a:off x="8113275" y="324145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E012AE-8261-A0E5-E1D7-5FBF53908A2D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40DCBF-8B77-CAD2-AE53-F4B85DA0232E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2727659-DD86-2075-45CD-3D4A2531453E}"/>
              </a:ext>
            </a:extLst>
          </p:cNvPr>
          <p:cNvSpPr>
            <a:spLocks noGrp="1"/>
          </p:cNvSpPr>
          <p:nvPr>
            <p:ph type="title" idx="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A4BB959-77A7-CA21-F7D5-792E0627498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Untertitel 10">
            <a:extLst>
              <a:ext uri="{FF2B5EF4-FFF2-40B4-BE49-F238E27FC236}">
                <a16:creationId xmlns:a16="http://schemas.microsoft.com/office/drawing/2014/main" id="{BB48EEA9-51B0-B4A9-0F4B-6E5364C82D42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EE38F68C-214D-D219-1ADA-BC2006F58BA7}"/>
              </a:ext>
            </a:extLst>
          </p:cNvPr>
          <p:cNvSpPr>
            <a:spLocks noGrp="1"/>
          </p:cNvSpPr>
          <p:nvPr>
            <p:ph type="title" idx="14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86444BA-4332-AE57-C1E6-86D73FE8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904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0C61B8C-F838-F86D-5A72-D4E85068F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38" t="1675" r="5038" b="9409"/>
          <a:stretch/>
        </p:blipFill>
        <p:spPr>
          <a:xfrm>
            <a:off x="6851053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C4C0CA-A2A2-6F51-414A-77B9C99295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1" b="21935"/>
          <a:stretch/>
        </p:blipFill>
        <p:spPr>
          <a:xfrm>
            <a:off x="5987036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C18E61-BDAE-9649-7ED9-D2EC8B86A9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656" b="13656"/>
          <a:stretch/>
        </p:blipFill>
        <p:spPr>
          <a:xfrm>
            <a:off x="5158163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554E0-5D17-05BC-8D88-880BDF627E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82" b="23853"/>
          <a:stretch/>
        </p:blipFill>
        <p:spPr>
          <a:xfrm>
            <a:off x="4294146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5C3235-54CA-A062-3276-702DDDCDC7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4706" b="14706"/>
          <a:stretch/>
        </p:blipFill>
        <p:spPr>
          <a:xfrm>
            <a:off x="3483715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EB6C7A-FC56-4EE5-94EB-B873F87C0E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14" r="-1114" b="19561"/>
          <a:stretch/>
        </p:blipFill>
        <p:spPr>
          <a:xfrm>
            <a:off x="2641138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DD7F197-FF32-1C1F-58CF-F0CDBF6786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4" t="524" r="-2024" b="12398"/>
          <a:stretch/>
        </p:blipFill>
        <p:spPr>
          <a:xfrm>
            <a:off x="1812265" y="3984739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F14341E-6D48-1295-BC13-09393407D3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16657" b="16657"/>
          <a:stretch/>
        </p:blipFill>
        <p:spPr>
          <a:xfrm>
            <a:off x="989537" y="3994663"/>
            <a:ext cx="708334" cy="629822"/>
          </a:xfrm>
          <a:prstGeom prst="ellipse">
            <a:avLst/>
          </a:prstGeom>
          <a:ln w="38100" cap="rnd">
            <a:solidFill>
              <a:schemeClr val="accent6">
                <a:lumMod val="6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1146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OpenSearch </a:t>
            </a:r>
            <a:br>
              <a:rPr lang="en" sz="3600" dirty="0"/>
            </a:br>
            <a:r>
              <a:rPr lang="en" sz="3600" dirty="0"/>
              <a:t>Metadata-Hub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34" name="Picture 33" descr="A computer screen with a magnifying glass and a computer&#10;&#10;Description automatically generated">
            <a:extLst>
              <a:ext uri="{FF2B5EF4-FFF2-40B4-BE49-F238E27FC236}">
                <a16:creationId xmlns:a16="http://schemas.microsoft.com/office/drawing/2014/main" id="{24450513-0C9A-7B9C-6AA4-548A5184BB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58838" y="748059"/>
            <a:ext cx="3190993" cy="29332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61B337-0E90-6767-1A48-E282378D59C0}"/>
              </a:ext>
            </a:extLst>
          </p:cNvPr>
          <p:cNvSpPr txBox="1"/>
          <p:nvPr/>
        </p:nvSpPr>
        <p:spPr>
          <a:xfrm>
            <a:off x="484821" y="1932312"/>
            <a:ext cx="4700438" cy="1749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Search engine based on OpenSearch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Automatic transfer between OpenSearch and MdH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DE" b="1" dirty="0">
                <a:solidFill>
                  <a:srgbClr val="13A29B"/>
                </a:solidFill>
              </a:rPr>
              <a:t>More than 1000 metadata tags and 400 file types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8960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</a:t>
            </a:r>
            <a:endParaRPr dirty="0"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913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Project Requirements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  <p:pic>
        <p:nvPicPr>
          <p:cNvPr id="10" name="Grafik 9" descr="Lupe Silhouette">
            <a:extLst>
              <a:ext uri="{FF2B5EF4-FFF2-40B4-BE49-F238E27FC236}">
                <a16:creationId xmlns:a16="http://schemas.microsoft.com/office/drawing/2014/main" id="{DF403B2F-040D-2239-8854-3538C82C7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6730" y="2114550"/>
            <a:ext cx="914400" cy="914400"/>
          </a:xfrm>
          <a:prstGeom prst="rect">
            <a:avLst/>
          </a:prstGeom>
        </p:spPr>
      </p:pic>
      <p:pic>
        <p:nvPicPr>
          <p:cNvPr id="17" name="Grafik 16" descr="Callcenter Silhouette">
            <a:extLst>
              <a:ext uri="{FF2B5EF4-FFF2-40B4-BE49-F238E27FC236}">
                <a16:creationId xmlns:a16="http://schemas.microsoft.com/office/drawing/2014/main" id="{5F328542-7902-EA24-3173-272CC8CE40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0408" y="2100049"/>
            <a:ext cx="914400" cy="914400"/>
          </a:xfrm>
          <a:prstGeom prst="rect">
            <a:avLst/>
          </a:prstGeom>
        </p:spPr>
      </p:pic>
      <p:pic>
        <p:nvPicPr>
          <p:cNvPr id="19" name="Grafik 18" descr="Internet Silhouette">
            <a:extLst>
              <a:ext uri="{FF2B5EF4-FFF2-40B4-BE49-F238E27FC236}">
                <a16:creationId xmlns:a16="http://schemas.microsoft.com/office/drawing/2014/main" id="{D02BA8A2-A0EE-06E0-3347-2A163A67A8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7246" y="2114550"/>
            <a:ext cx="914400" cy="914400"/>
          </a:xfrm>
          <a:prstGeom prst="rect">
            <a:avLst/>
          </a:prstGeom>
        </p:spPr>
      </p:pic>
      <p:pic>
        <p:nvPicPr>
          <p:cNvPr id="21" name="Grafik 20" descr="Datenbank Silhouette">
            <a:extLst>
              <a:ext uri="{FF2B5EF4-FFF2-40B4-BE49-F238E27FC236}">
                <a16:creationId xmlns:a16="http://schemas.microsoft.com/office/drawing/2014/main" id="{541BCBAB-6797-1228-069D-06D051739B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3569" y="2114550"/>
            <a:ext cx="914400" cy="9144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F2FF1EDD-9141-A318-B05E-678D27764BED}"/>
              </a:ext>
            </a:extLst>
          </p:cNvPr>
          <p:cNvSpPr txBox="1"/>
          <p:nvPr/>
        </p:nvSpPr>
        <p:spPr>
          <a:xfrm>
            <a:off x="974096" y="2954743"/>
            <a:ext cx="867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/>
              <a:t>Open Search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A3C7C9E-1187-F5E9-3261-6A5C0E2885AD}"/>
              </a:ext>
            </a:extLst>
          </p:cNvPr>
          <p:cNvSpPr txBox="1"/>
          <p:nvPr/>
        </p:nvSpPr>
        <p:spPr>
          <a:xfrm>
            <a:off x="3137251" y="2954743"/>
            <a:ext cx="86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Metadata</a:t>
            </a:r>
            <a:r>
              <a:rPr lang="de-DE" sz="900" dirty="0"/>
              <a:t> Hub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900A264-ED26-4CC0-AA98-F94C9A6BB2D4}"/>
              </a:ext>
            </a:extLst>
          </p:cNvPr>
          <p:cNvSpPr txBox="1"/>
          <p:nvPr/>
        </p:nvSpPr>
        <p:spPr>
          <a:xfrm>
            <a:off x="5347774" y="2954743"/>
            <a:ext cx="8670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/>
              <a:t>Easy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use</a:t>
            </a:r>
            <a:endParaRPr lang="de-DE" sz="9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DCBDC89-2010-7FEC-6245-CCA34C800114}"/>
              </a:ext>
            </a:extLst>
          </p:cNvPr>
          <p:cNvSpPr txBox="1"/>
          <p:nvPr/>
        </p:nvSpPr>
        <p:spPr>
          <a:xfrm>
            <a:off x="7510929" y="2954743"/>
            <a:ext cx="86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 err="1"/>
              <a:t>Accessible</a:t>
            </a:r>
            <a:r>
              <a:rPr lang="de-DE" sz="900" dirty="0"/>
              <a:t>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everyone</a:t>
            </a:r>
            <a:endParaRPr lang="de-DE" sz="9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89F29A2-A49F-0A6C-F874-9C094BC717DA}"/>
              </a:ext>
            </a:extLst>
          </p:cNvPr>
          <p:cNvSpPr txBox="1"/>
          <p:nvPr/>
        </p:nvSpPr>
        <p:spPr>
          <a:xfrm>
            <a:off x="974096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Highly</a:t>
            </a:r>
            <a:r>
              <a:rPr lang="de-DE" sz="800" dirty="0"/>
              <a:t> performant </a:t>
            </a:r>
            <a:r>
              <a:rPr lang="de-DE" sz="800" dirty="0" err="1"/>
              <a:t>search</a:t>
            </a:r>
            <a:r>
              <a:rPr lang="de-DE" sz="800" dirty="0"/>
              <a:t> </a:t>
            </a:r>
            <a:r>
              <a:rPr lang="de-DE" sz="800" dirty="0" err="1"/>
              <a:t>through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use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Open Search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7117683-F077-39A0-6B99-2A0A346828DB}"/>
              </a:ext>
            </a:extLst>
          </p:cNvPr>
          <p:cNvSpPr txBox="1"/>
          <p:nvPr/>
        </p:nvSpPr>
        <p:spPr>
          <a:xfrm>
            <a:off x="3160935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 err="1"/>
              <a:t>Enable</a:t>
            </a:r>
            <a:r>
              <a:rPr lang="de-DE" sz="800" dirty="0"/>
              <a:t> </a:t>
            </a:r>
            <a:r>
              <a:rPr lang="de-DE" sz="800" dirty="0" err="1"/>
              <a:t>searching</a:t>
            </a:r>
            <a:r>
              <a:rPr lang="de-DE" sz="800" dirty="0"/>
              <a:t> </a:t>
            </a:r>
            <a:r>
              <a:rPr lang="de-DE" sz="800" dirty="0" err="1"/>
              <a:t>throughout</a:t>
            </a:r>
            <a:r>
              <a:rPr lang="de-DE" sz="800" dirty="0"/>
              <a:t> </a:t>
            </a:r>
            <a:r>
              <a:rPr lang="de-DE" sz="800" dirty="0" err="1"/>
              <a:t>the</a:t>
            </a:r>
            <a:r>
              <a:rPr lang="de-DE" sz="800" dirty="0"/>
              <a:t> </a:t>
            </a:r>
            <a:r>
              <a:rPr lang="de-DE" sz="800" dirty="0" err="1"/>
              <a:t>complete</a:t>
            </a:r>
            <a:r>
              <a:rPr lang="de-DE" sz="800" dirty="0"/>
              <a:t> </a:t>
            </a:r>
            <a:r>
              <a:rPr lang="de-DE" sz="800" dirty="0" err="1"/>
              <a:t>Metadata</a:t>
            </a:r>
            <a:r>
              <a:rPr lang="de-DE" sz="800" dirty="0"/>
              <a:t> Hub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931DC82-240E-F535-B858-59F8DB9A0433}"/>
              </a:ext>
            </a:extLst>
          </p:cNvPr>
          <p:cNvSpPr txBox="1"/>
          <p:nvPr/>
        </p:nvSpPr>
        <p:spPr>
          <a:xfrm>
            <a:off x="5347774" y="3405963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System </a:t>
            </a:r>
            <a:r>
              <a:rPr lang="de-DE" sz="800" dirty="0" err="1"/>
              <a:t>is</a:t>
            </a:r>
            <a:r>
              <a:rPr lang="de-DE" sz="800" dirty="0"/>
              <a:t> easy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use</a:t>
            </a:r>
            <a:r>
              <a:rPr lang="de-DE" sz="800" dirty="0"/>
              <a:t> and </a:t>
            </a:r>
            <a:r>
              <a:rPr lang="de-DE" sz="800" dirty="0" err="1"/>
              <a:t>requires</a:t>
            </a:r>
            <a:r>
              <a:rPr lang="de-DE" sz="800" dirty="0"/>
              <a:t> </a:t>
            </a:r>
            <a:r>
              <a:rPr lang="de-DE" sz="800" dirty="0" err="1"/>
              <a:t>no</a:t>
            </a:r>
            <a:r>
              <a:rPr lang="de-DE" sz="800" dirty="0"/>
              <a:t> </a:t>
            </a:r>
            <a:r>
              <a:rPr lang="de-DE" sz="800" dirty="0" err="1"/>
              <a:t>technical</a:t>
            </a:r>
            <a:r>
              <a:rPr lang="de-DE" sz="800" dirty="0"/>
              <a:t> </a:t>
            </a:r>
            <a:r>
              <a:rPr lang="de-DE" sz="800" dirty="0" err="1"/>
              <a:t>knowledge</a:t>
            </a:r>
            <a:endParaRPr lang="de-DE" sz="800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2D04310-B260-C672-E474-2C5FA16F95FA}"/>
              </a:ext>
            </a:extLst>
          </p:cNvPr>
          <p:cNvSpPr txBox="1"/>
          <p:nvPr/>
        </p:nvSpPr>
        <p:spPr>
          <a:xfrm>
            <a:off x="7510929" y="3426437"/>
            <a:ext cx="86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The </a:t>
            </a:r>
            <a:r>
              <a:rPr lang="de-DE" sz="800" dirty="0" err="1"/>
              <a:t>system</a:t>
            </a:r>
            <a:r>
              <a:rPr lang="de-DE" sz="800" dirty="0"/>
              <a:t> </a:t>
            </a:r>
            <a:r>
              <a:rPr lang="de-DE" sz="800" dirty="0" err="1"/>
              <a:t>runs</a:t>
            </a:r>
            <a:r>
              <a:rPr lang="de-DE" sz="800" dirty="0"/>
              <a:t> </a:t>
            </a:r>
            <a:r>
              <a:rPr lang="de-DE" sz="800" dirty="0" err="1"/>
              <a:t>as</a:t>
            </a:r>
            <a:r>
              <a:rPr lang="de-DE" sz="800" dirty="0"/>
              <a:t> a </a:t>
            </a:r>
            <a:r>
              <a:rPr lang="de-DE" sz="800" dirty="0" err="1"/>
              <a:t>website</a:t>
            </a:r>
            <a:r>
              <a:rPr lang="de-DE" sz="800" dirty="0"/>
              <a:t> and </a:t>
            </a:r>
            <a:r>
              <a:rPr lang="de-DE" sz="800" dirty="0" err="1"/>
              <a:t>is</a:t>
            </a:r>
            <a:r>
              <a:rPr lang="de-DE" sz="800" dirty="0"/>
              <a:t> </a:t>
            </a:r>
            <a:r>
              <a:rPr lang="de-DE" sz="800" dirty="0" err="1"/>
              <a:t>accessible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everyone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4419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>
            <a:spLocks noGrp="1"/>
          </p:cNvSpPr>
          <p:nvPr>
            <p:ph type="title"/>
          </p:nvPr>
        </p:nvSpPr>
        <p:spPr>
          <a:xfrm>
            <a:off x="909050" y="2267588"/>
            <a:ext cx="48126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→</a:t>
            </a: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title" idx="2"/>
          </p:nvPr>
        </p:nvSpPr>
        <p:spPr>
          <a:xfrm>
            <a:off x="909050" y="1162713"/>
            <a:ext cx="4812600" cy="11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</a:t>
            </a:r>
            <a:endParaRPr dirty="0"/>
          </a:p>
        </p:txBody>
      </p:sp>
      <p:sp>
        <p:nvSpPr>
          <p:cNvPr id="304" name="Google Shape;304;p30"/>
          <p:cNvSpPr/>
          <p:nvPr/>
        </p:nvSpPr>
        <p:spPr>
          <a:xfrm>
            <a:off x="7568925" y="1295750"/>
            <a:ext cx="555600" cy="5556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6381275" y="1360363"/>
            <a:ext cx="283500" cy="283500"/>
          </a:xfrm>
          <a:prstGeom prst="ellipse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6513275" y="1265450"/>
            <a:ext cx="151500" cy="151500"/>
          </a:xfrm>
          <a:prstGeom prst="ellipse">
            <a:avLst/>
          </a:prstGeom>
          <a:gradFill>
            <a:gsLst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0"/>
          <p:cNvGrpSpPr/>
          <p:nvPr/>
        </p:nvGrpSpPr>
        <p:grpSpPr>
          <a:xfrm>
            <a:off x="7125139" y="2016949"/>
            <a:ext cx="554809" cy="554809"/>
            <a:chOff x="5724800" y="2169125"/>
            <a:chExt cx="587100" cy="587100"/>
          </a:xfrm>
        </p:grpSpPr>
        <p:sp>
          <p:nvSpPr>
            <p:cNvPr id="308" name="Google Shape;308;p30"/>
            <p:cNvSpPr/>
            <p:nvPr/>
          </p:nvSpPr>
          <p:spPr>
            <a:xfrm>
              <a:off x="57248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5795750" y="2240075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889083" y="2332610"/>
              <a:ext cx="258497" cy="260131"/>
            </a:xfrm>
            <a:custGeom>
              <a:avLst/>
              <a:gdLst/>
              <a:ahLst/>
              <a:cxnLst/>
              <a:rect l="l" t="t" r="r" b="b"/>
              <a:pathLst>
                <a:path w="42238" h="42505" extrusionOk="0">
                  <a:moveTo>
                    <a:pt x="21119" y="10637"/>
                  </a:moveTo>
                  <a:cubicBezTo>
                    <a:pt x="26971" y="10637"/>
                    <a:pt x="31734" y="15400"/>
                    <a:pt x="31734" y="21253"/>
                  </a:cubicBezTo>
                  <a:cubicBezTo>
                    <a:pt x="31734" y="27107"/>
                    <a:pt x="26971" y="31868"/>
                    <a:pt x="21119" y="31868"/>
                  </a:cubicBezTo>
                  <a:cubicBezTo>
                    <a:pt x="15264" y="31868"/>
                    <a:pt x="10503" y="27107"/>
                    <a:pt x="10503" y="21253"/>
                  </a:cubicBezTo>
                  <a:cubicBezTo>
                    <a:pt x="10503" y="15400"/>
                    <a:pt x="15264" y="10637"/>
                    <a:pt x="21119" y="10637"/>
                  </a:cubicBezTo>
                  <a:close/>
                  <a:moveTo>
                    <a:pt x="21732" y="0"/>
                  </a:moveTo>
                  <a:cubicBezTo>
                    <a:pt x="21732" y="0"/>
                    <a:pt x="21222" y="1034"/>
                    <a:pt x="20821" y="2142"/>
                  </a:cubicBezTo>
                  <a:cubicBezTo>
                    <a:pt x="20639" y="2622"/>
                    <a:pt x="20479" y="3095"/>
                    <a:pt x="20357" y="3480"/>
                  </a:cubicBezTo>
                  <a:cubicBezTo>
                    <a:pt x="20346" y="3483"/>
                    <a:pt x="20329" y="3483"/>
                    <a:pt x="20318" y="3483"/>
                  </a:cubicBezTo>
                  <a:cubicBezTo>
                    <a:pt x="19842" y="3513"/>
                    <a:pt x="19443" y="3513"/>
                    <a:pt x="19171" y="3570"/>
                  </a:cubicBezTo>
                  <a:cubicBezTo>
                    <a:pt x="18896" y="3612"/>
                    <a:pt x="18739" y="3635"/>
                    <a:pt x="18739" y="3635"/>
                  </a:cubicBezTo>
                  <a:cubicBezTo>
                    <a:pt x="18739" y="3635"/>
                    <a:pt x="18582" y="3660"/>
                    <a:pt x="18305" y="3702"/>
                  </a:cubicBezTo>
                  <a:cubicBezTo>
                    <a:pt x="18031" y="3743"/>
                    <a:pt x="17636" y="3792"/>
                    <a:pt x="17177" y="3926"/>
                  </a:cubicBezTo>
                  <a:cubicBezTo>
                    <a:pt x="17165" y="3928"/>
                    <a:pt x="17152" y="3933"/>
                    <a:pt x="17140" y="3935"/>
                  </a:cubicBezTo>
                  <a:cubicBezTo>
                    <a:pt x="16914" y="3603"/>
                    <a:pt x="16630" y="3196"/>
                    <a:pt x="16321" y="2790"/>
                  </a:cubicBezTo>
                  <a:cubicBezTo>
                    <a:pt x="15972" y="2326"/>
                    <a:pt x="15605" y="1869"/>
                    <a:pt x="15319" y="1530"/>
                  </a:cubicBezTo>
                  <a:cubicBezTo>
                    <a:pt x="15031" y="1186"/>
                    <a:pt x="14837" y="976"/>
                    <a:pt x="14837" y="976"/>
                  </a:cubicBezTo>
                  <a:cubicBezTo>
                    <a:pt x="14837" y="976"/>
                    <a:pt x="14532" y="1087"/>
                    <a:pt x="14078" y="1251"/>
                  </a:cubicBezTo>
                  <a:cubicBezTo>
                    <a:pt x="13628" y="1422"/>
                    <a:pt x="13009" y="1616"/>
                    <a:pt x="12437" y="1916"/>
                  </a:cubicBezTo>
                  <a:cubicBezTo>
                    <a:pt x="11862" y="2202"/>
                    <a:pt x="11267" y="2453"/>
                    <a:pt x="10858" y="2712"/>
                  </a:cubicBezTo>
                  <a:cubicBezTo>
                    <a:pt x="10445" y="2961"/>
                    <a:pt x="10168" y="3127"/>
                    <a:pt x="10168" y="3127"/>
                  </a:cubicBezTo>
                  <a:cubicBezTo>
                    <a:pt x="10168" y="3127"/>
                    <a:pt x="10311" y="4293"/>
                    <a:pt x="10549" y="5407"/>
                  </a:cubicBezTo>
                  <a:cubicBezTo>
                    <a:pt x="10657" y="5910"/>
                    <a:pt x="10782" y="6397"/>
                    <a:pt x="10891" y="6792"/>
                  </a:cubicBezTo>
                  <a:cubicBezTo>
                    <a:pt x="10881" y="6799"/>
                    <a:pt x="10870" y="6806"/>
                    <a:pt x="10861" y="6815"/>
                  </a:cubicBezTo>
                  <a:cubicBezTo>
                    <a:pt x="10477" y="7099"/>
                    <a:pt x="10159" y="7339"/>
                    <a:pt x="9937" y="7505"/>
                  </a:cubicBezTo>
                  <a:cubicBezTo>
                    <a:pt x="9732" y="7692"/>
                    <a:pt x="9612" y="7798"/>
                    <a:pt x="9612" y="7798"/>
                  </a:cubicBezTo>
                  <a:cubicBezTo>
                    <a:pt x="9612" y="7798"/>
                    <a:pt x="9494" y="7904"/>
                    <a:pt x="9289" y="8091"/>
                  </a:cubicBezTo>
                  <a:cubicBezTo>
                    <a:pt x="9093" y="8287"/>
                    <a:pt x="8770" y="8525"/>
                    <a:pt x="8458" y="8890"/>
                  </a:cubicBezTo>
                  <a:cubicBezTo>
                    <a:pt x="8451" y="8899"/>
                    <a:pt x="8440" y="8908"/>
                    <a:pt x="8433" y="8917"/>
                  </a:cubicBezTo>
                  <a:cubicBezTo>
                    <a:pt x="8063" y="8760"/>
                    <a:pt x="7604" y="8574"/>
                    <a:pt x="7127" y="8398"/>
                  </a:cubicBezTo>
                  <a:cubicBezTo>
                    <a:pt x="6046" y="7997"/>
                    <a:pt x="4897" y="7676"/>
                    <a:pt x="4897" y="7676"/>
                  </a:cubicBezTo>
                  <a:cubicBezTo>
                    <a:pt x="4897" y="7676"/>
                    <a:pt x="4844" y="7733"/>
                    <a:pt x="4761" y="7849"/>
                  </a:cubicBezTo>
                  <a:cubicBezTo>
                    <a:pt x="4676" y="7960"/>
                    <a:pt x="4556" y="8121"/>
                    <a:pt x="4410" y="8313"/>
                  </a:cubicBezTo>
                  <a:cubicBezTo>
                    <a:pt x="4133" y="8707"/>
                    <a:pt x="3706" y="9194"/>
                    <a:pt x="3388" y="9755"/>
                  </a:cubicBezTo>
                  <a:cubicBezTo>
                    <a:pt x="3056" y="10307"/>
                    <a:pt x="2707" y="10849"/>
                    <a:pt x="2486" y="11278"/>
                  </a:cubicBezTo>
                  <a:cubicBezTo>
                    <a:pt x="2276" y="11712"/>
                    <a:pt x="2135" y="12001"/>
                    <a:pt x="2135" y="12001"/>
                  </a:cubicBezTo>
                  <a:cubicBezTo>
                    <a:pt x="2135" y="12001"/>
                    <a:pt x="2887" y="12908"/>
                    <a:pt x="3686" y="13718"/>
                  </a:cubicBezTo>
                  <a:cubicBezTo>
                    <a:pt x="4046" y="14082"/>
                    <a:pt x="4413" y="14424"/>
                    <a:pt x="4717" y="14698"/>
                  </a:cubicBezTo>
                  <a:cubicBezTo>
                    <a:pt x="4713" y="14710"/>
                    <a:pt x="4706" y="14721"/>
                    <a:pt x="4701" y="14733"/>
                  </a:cubicBezTo>
                  <a:cubicBezTo>
                    <a:pt x="4537" y="15181"/>
                    <a:pt x="4401" y="15555"/>
                    <a:pt x="4306" y="15815"/>
                  </a:cubicBezTo>
                  <a:cubicBezTo>
                    <a:pt x="4253" y="15945"/>
                    <a:pt x="4230" y="16051"/>
                    <a:pt x="4212" y="16125"/>
                  </a:cubicBezTo>
                  <a:cubicBezTo>
                    <a:pt x="4193" y="16196"/>
                    <a:pt x="4184" y="16235"/>
                    <a:pt x="4184" y="16235"/>
                  </a:cubicBezTo>
                  <a:cubicBezTo>
                    <a:pt x="4184" y="16235"/>
                    <a:pt x="4013" y="16849"/>
                    <a:pt x="3799" y="17777"/>
                  </a:cubicBezTo>
                  <a:cubicBezTo>
                    <a:pt x="3796" y="17789"/>
                    <a:pt x="3794" y="17802"/>
                    <a:pt x="3794" y="17814"/>
                  </a:cubicBezTo>
                  <a:cubicBezTo>
                    <a:pt x="3399" y="17883"/>
                    <a:pt x="2915" y="17975"/>
                    <a:pt x="2421" y="18089"/>
                  </a:cubicBezTo>
                  <a:cubicBezTo>
                    <a:pt x="1299" y="18335"/>
                    <a:pt x="166" y="18691"/>
                    <a:pt x="166" y="18691"/>
                  </a:cubicBezTo>
                  <a:cubicBezTo>
                    <a:pt x="166" y="18691"/>
                    <a:pt x="99" y="19007"/>
                    <a:pt x="85" y="19489"/>
                  </a:cubicBezTo>
                  <a:cubicBezTo>
                    <a:pt x="62" y="19969"/>
                    <a:pt x="30" y="20611"/>
                    <a:pt x="0" y="21253"/>
                  </a:cubicBezTo>
                  <a:cubicBezTo>
                    <a:pt x="30" y="21894"/>
                    <a:pt x="62" y="22536"/>
                    <a:pt x="85" y="23016"/>
                  </a:cubicBezTo>
                  <a:cubicBezTo>
                    <a:pt x="99" y="23498"/>
                    <a:pt x="166" y="23814"/>
                    <a:pt x="166" y="23814"/>
                  </a:cubicBezTo>
                  <a:cubicBezTo>
                    <a:pt x="166" y="23814"/>
                    <a:pt x="1299" y="24170"/>
                    <a:pt x="2421" y="24417"/>
                  </a:cubicBezTo>
                  <a:cubicBezTo>
                    <a:pt x="2915" y="24527"/>
                    <a:pt x="3399" y="24622"/>
                    <a:pt x="3794" y="24691"/>
                  </a:cubicBezTo>
                  <a:cubicBezTo>
                    <a:pt x="3794" y="24703"/>
                    <a:pt x="3796" y="24717"/>
                    <a:pt x="3799" y="24728"/>
                  </a:cubicBezTo>
                  <a:cubicBezTo>
                    <a:pt x="4013" y="25656"/>
                    <a:pt x="4184" y="26270"/>
                    <a:pt x="4184" y="26270"/>
                  </a:cubicBezTo>
                  <a:cubicBezTo>
                    <a:pt x="4184" y="26270"/>
                    <a:pt x="4193" y="26309"/>
                    <a:pt x="4212" y="26380"/>
                  </a:cubicBezTo>
                  <a:cubicBezTo>
                    <a:pt x="4230" y="26452"/>
                    <a:pt x="4253" y="26560"/>
                    <a:pt x="4306" y="26690"/>
                  </a:cubicBezTo>
                  <a:cubicBezTo>
                    <a:pt x="4401" y="26950"/>
                    <a:pt x="4539" y="27324"/>
                    <a:pt x="4701" y="27772"/>
                  </a:cubicBezTo>
                  <a:cubicBezTo>
                    <a:pt x="4706" y="27781"/>
                    <a:pt x="4713" y="27795"/>
                    <a:pt x="4717" y="27807"/>
                  </a:cubicBezTo>
                  <a:cubicBezTo>
                    <a:pt x="4413" y="28079"/>
                    <a:pt x="4046" y="28423"/>
                    <a:pt x="3686" y="28787"/>
                  </a:cubicBezTo>
                  <a:cubicBezTo>
                    <a:pt x="2887" y="29595"/>
                    <a:pt x="2135" y="30502"/>
                    <a:pt x="2135" y="30502"/>
                  </a:cubicBezTo>
                  <a:cubicBezTo>
                    <a:pt x="2135" y="30502"/>
                    <a:pt x="2276" y="30793"/>
                    <a:pt x="2486" y="31227"/>
                  </a:cubicBezTo>
                  <a:cubicBezTo>
                    <a:pt x="2707" y="31656"/>
                    <a:pt x="3058" y="32198"/>
                    <a:pt x="3388" y="32750"/>
                  </a:cubicBezTo>
                  <a:cubicBezTo>
                    <a:pt x="3706" y="33311"/>
                    <a:pt x="4133" y="33798"/>
                    <a:pt x="4410" y="34192"/>
                  </a:cubicBezTo>
                  <a:cubicBezTo>
                    <a:pt x="4556" y="34384"/>
                    <a:pt x="4676" y="34543"/>
                    <a:pt x="4761" y="34656"/>
                  </a:cubicBezTo>
                  <a:cubicBezTo>
                    <a:pt x="4844" y="34769"/>
                    <a:pt x="4897" y="34829"/>
                    <a:pt x="4897" y="34829"/>
                  </a:cubicBezTo>
                  <a:cubicBezTo>
                    <a:pt x="4897" y="34829"/>
                    <a:pt x="6046" y="34509"/>
                    <a:pt x="7127" y="34105"/>
                  </a:cubicBezTo>
                  <a:cubicBezTo>
                    <a:pt x="7604" y="33932"/>
                    <a:pt x="8063" y="33745"/>
                    <a:pt x="8433" y="33588"/>
                  </a:cubicBezTo>
                  <a:cubicBezTo>
                    <a:pt x="8440" y="33597"/>
                    <a:pt x="8451" y="33606"/>
                    <a:pt x="8458" y="33615"/>
                  </a:cubicBezTo>
                  <a:cubicBezTo>
                    <a:pt x="8770" y="33978"/>
                    <a:pt x="9093" y="34215"/>
                    <a:pt x="9289" y="34412"/>
                  </a:cubicBezTo>
                  <a:cubicBezTo>
                    <a:pt x="9497" y="34599"/>
                    <a:pt x="9612" y="34707"/>
                    <a:pt x="9612" y="34707"/>
                  </a:cubicBezTo>
                  <a:cubicBezTo>
                    <a:pt x="9612" y="34707"/>
                    <a:pt x="9730" y="34813"/>
                    <a:pt x="9937" y="35000"/>
                  </a:cubicBezTo>
                  <a:cubicBezTo>
                    <a:pt x="10159" y="35166"/>
                    <a:pt x="10477" y="35404"/>
                    <a:pt x="10861" y="35690"/>
                  </a:cubicBezTo>
                  <a:cubicBezTo>
                    <a:pt x="10870" y="35697"/>
                    <a:pt x="10881" y="35706"/>
                    <a:pt x="10891" y="35713"/>
                  </a:cubicBezTo>
                  <a:cubicBezTo>
                    <a:pt x="10782" y="36106"/>
                    <a:pt x="10657" y="36592"/>
                    <a:pt x="10549" y="37096"/>
                  </a:cubicBezTo>
                  <a:cubicBezTo>
                    <a:pt x="10311" y="38213"/>
                    <a:pt x="10168" y="39376"/>
                    <a:pt x="10168" y="39376"/>
                  </a:cubicBezTo>
                  <a:cubicBezTo>
                    <a:pt x="10168" y="39376"/>
                    <a:pt x="10445" y="39544"/>
                    <a:pt x="10858" y="39793"/>
                  </a:cubicBezTo>
                  <a:cubicBezTo>
                    <a:pt x="11267" y="40050"/>
                    <a:pt x="11862" y="40303"/>
                    <a:pt x="12437" y="40590"/>
                  </a:cubicBezTo>
                  <a:cubicBezTo>
                    <a:pt x="13009" y="40887"/>
                    <a:pt x="13628" y="41081"/>
                    <a:pt x="14078" y="41254"/>
                  </a:cubicBezTo>
                  <a:cubicBezTo>
                    <a:pt x="14532" y="41418"/>
                    <a:pt x="14837" y="41527"/>
                    <a:pt x="14837" y="41527"/>
                  </a:cubicBezTo>
                  <a:cubicBezTo>
                    <a:pt x="14837" y="41527"/>
                    <a:pt x="15031" y="41317"/>
                    <a:pt x="15319" y="40973"/>
                  </a:cubicBezTo>
                  <a:cubicBezTo>
                    <a:pt x="15603" y="40633"/>
                    <a:pt x="15972" y="40176"/>
                    <a:pt x="16321" y="39715"/>
                  </a:cubicBezTo>
                  <a:cubicBezTo>
                    <a:pt x="16630" y="39309"/>
                    <a:pt x="16914" y="38903"/>
                    <a:pt x="17140" y="38568"/>
                  </a:cubicBezTo>
                  <a:cubicBezTo>
                    <a:pt x="17152" y="38570"/>
                    <a:pt x="17165" y="38575"/>
                    <a:pt x="17177" y="38577"/>
                  </a:cubicBezTo>
                  <a:cubicBezTo>
                    <a:pt x="17636" y="38713"/>
                    <a:pt x="18031" y="38762"/>
                    <a:pt x="18305" y="38803"/>
                  </a:cubicBezTo>
                  <a:cubicBezTo>
                    <a:pt x="18582" y="38845"/>
                    <a:pt x="18739" y="38868"/>
                    <a:pt x="18739" y="38868"/>
                  </a:cubicBezTo>
                  <a:cubicBezTo>
                    <a:pt x="18739" y="38868"/>
                    <a:pt x="18896" y="38893"/>
                    <a:pt x="19171" y="38935"/>
                  </a:cubicBezTo>
                  <a:cubicBezTo>
                    <a:pt x="19443" y="38993"/>
                    <a:pt x="19842" y="38993"/>
                    <a:pt x="20318" y="39020"/>
                  </a:cubicBezTo>
                  <a:cubicBezTo>
                    <a:pt x="20329" y="39023"/>
                    <a:pt x="20346" y="39023"/>
                    <a:pt x="20357" y="39023"/>
                  </a:cubicBezTo>
                  <a:cubicBezTo>
                    <a:pt x="20479" y="39408"/>
                    <a:pt x="20639" y="39881"/>
                    <a:pt x="20821" y="40361"/>
                  </a:cubicBezTo>
                  <a:cubicBezTo>
                    <a:pt x="21222" y="41469"/>
                    <a:pt x="21732" y="42505"/>
                    <a:pt x="21732" y="42505"/>
                  </a:cubicBezTo>
                  <a:cubicBezTo>
                    <a:pt x="21732" y="42505"/>
                    <a:pt x="22053" y="42489"/>
                    <a:pt x="22533" y="42466"/>
                  </a:cubicBezTo>
                  <a:cubicBezTo>
                    <a:pt x="22773" y="42452"/>
                    <a:pt x="23055" y="42436"/>
                    <a:pt x="23355" y="42420"/>
                  </a:cubicBezTo>
                  <a:cubicBezTo>
                    <a:pt x="23655" y="42390"/>
                    <a:pt x="23971" y="42334"/>
                    <a:pt x="24290" y="42290"/>
                  </a:cubicBezTo>
                  <a:cubicBezTo>
                    <a:pt x="24926" y="42187"/>
                    <a:pt x="25566" y="42113"/>
                    <a:pt x="26032" y="41972"/>
                  </a:cubicBezTo>
                  <a:cubicBezTo>
                    <a:pt x="26500" y="41852"/>
                    <a:pt x="26812" y="41773"/>
                    <a:pt x="26812" y="41773"/>
                  </a:cubicBezTo>
                  <a:cubicBezTo>
                    <a:pt x="26812" y="41773"/>
                    <a:pt x="27010" y="40626"/>
                    <a:pt x="27091" y="39475"/>
                  </a:cubicBezTo>
                  <a:cubicBezTo>
                    <a:pt x="27130" y="38960"/>
                    <a:pt x="27149" y="38459"/>
                    <a:pt x="27158" y="38053"/>
                  </a:cubicBezTo>
                  <a:cubicBezTo>
                    <a:pt x="27170" y="38049"/>
                    <a:pt x="27181" y="38044"/>
                    <a:pt x="27193" y="38039"/>
                  </a:cubicBezTo>
                  <a:cubicBezTo>
                    <a:pt x="27640" y="37873"/>
                    <a:pt x="28017" y="37744"/>
                    <a:pt x="28273" y="37636"/>
                  </a:cubicBezTo>
                  <a:cubicBezTo>
                    <a:pt x="28522" y="37516"/>
                    <a:pt x="28667" y="37446"/>
                    <a:pt x="28667" y="37446"/>
                  </a:cubicBezTo>
                  <a:cubicBezTo>
                    <a:pt x="28667" y="37446"/>
                    <a:pt x="28810" y="37377"/>
                    <a:pt x="29060" y="37257"/>
                  </a:cubicBezTo>
                  <a:cubicBezTo>
                    <a:pt x="29304" y="37126"/>
                    <a:pt x="29683" y="36989"/>
                    <a:pt x="30082" y="36724"/>
                  </a:cubicBezTo>
                  <a:cubicBezTo>
                    <a:pt x="30091" y="36719"/>
                    <a:pt x="30105" y="36712"/>
                    <a:pt x="30114" y="36706"/>
                  </a:cubicBezTo>
                  <a:cubicBezTo>
                    <a:pt x="30426" y="36959"/>
                    <a:pt x="30811" y="37269"/>
                    <a:pt x="31222" y="37569"/>
                  </a:cubicBezTo>
                  <a:cubicBezTo>
                    <a:pt x="32148" y="38261"/>
                    <a:pt x="33161" y="38891"/>
                    <a:pt x="33161" y="38891"/>
                  </a:cubicBezTo>
                  <a:cubicBezTo>
                    <a:pt x="33161" y="38891"/>
                    <a:pt x="33419" y="38699"/>
                    <a:pt x="33809" y="38413"/>
                  </a:cubicBezTo>
                  <a:cubicBezTo>
                    <a:pt x="34188" y="38116"/>
                    <a:pt x="34730" y="37765"/>
                    <a:pt x="35192" y="37315"/>
                  </a:cubicBezTo>
                  <a:cubicBezTo>
                    <a:pt x="35665" y="36879"/>
                    <a:pt x="36156" y="36463"/>
                    <a:pt x="36482" y="36108"/>
                  </a:cubicBezTo>
                  <a:lnTo>
                    <a:pt x="37024" y="35517"/>
                  </a:lnTo>
                  <a:cubicBezTo>
                    <a:pt x="37024" y="35517"/>
                    <a:pt x="36558" y="34437"/>
                    <a:pt x="36020" y="33435"/>
                  </a:cubicBezTo>
                  <a:cubicBezTo>
                    <a:pt x="35775" y="32983"/>
                    <a:pt x="35519" y="32551"/>
                    <a:pt x="35305" y="32203"/>
                  </a:cubicBezTo>
                  <a:cubicBezTo>
                    <a:pt x="35312" y="32191"/>
                    <a:pt x="35321" y="32182"/>
                    <a:pt x="35328" y="32173"/>
                  </a:cubicBezTo>
                  <a:cubicBezTo>
                    <a:pt x="35614" y="31790"/>
                    <a:pt x="35852" y="31471"/>
                    <a:pt x="36018" y="31250"/>
                  </a:cubicBezTo>
                  <a:cubicBezTo>
                    <a:pt x="36165" y="31012"/>
                    <a:pt x="36248" y="30878"/>
                    <a:pt x="36248" y="30878"/>
                  </a:cubicBezTo>
                  <a:cubicBezTo>
                    <a:pt x="36248" y="30878"/>
                    <a:pt x="36332" y="30742"/>
                    <a:pt x="36475" y="30504"/>
                  </a:cubicBezTo>
                  <a:cubicBezTo>
                    <a:pt x="36611" y="30262"/>
                    <a:pt x="36849" y="29939"/>
                    <a:pt x="37052" y="29508"/>
                  </a:cubicBezTo>
                  <a:cubicBezTo>
                    <a:pt x="37056" y="29496"/>
                    <a:pt x="37063" y="29484"/>
                    <a:pt x="37068" y="29473"/>
                  </a:cubicBezTo>
                  <a:cubicBezTo>
                    <a:pt x="37467" y="29519"/>
                    <a:pt x="37959" y="29570"/>
                    <a:pt x="38464" y="29602"/>
                  </a:cubicBezTo>
                  <a:cubicBezTo>
                    <a:pt x="39285" y="29660"/>
                    <a:pt x="40128" y="29668"/>
                    <a:pt x="40543" y="29668"/>
                  </a:cubicBezTo>
                  <a:cubicBezTo>
                    <a:pt x="40709" y="29668"/>
                    <a:pt x="40806" y="29667"/>
                    <a:pt x="40806" y="29667"/>
                  </a:cubicBezTo>
                  <a:cubicBezTo>
                    <a:pt x="40806" y="29667"/>
                    <a:pt x="40846" y="29595"/>
                    <a:pt x="40894" y="29464"/>
                  </a:cubicBezTo>
                  <a:cubicBezTo>
                    <a:pt x="40945" y="29332"/>
                    <a:pt x="41014" y="29143"/>
                    <a:pt x="41099" y="28917"/>
                  </a:cubicBezTo>
                  <a:cubicBezTo>
                    <a:pt x="41254" y="28460"/>
                    <a:pt x="41513" y="27864"/>
                    <a:pt x="41674" y="27241"/>
                  </a:cubicBezTo>
                  <a:cubicBezTo>
                    <a:pt x="41833" y="26618"/>
                    <a:pt x="41993" y="25993"/>
                    <a:pt x="42113" y="25524"/>
                  </a:cubicBezTo>
                  <a:cubicBezTo>
                    <a:pt x="42186" y="25047"/>
                    <a:pt x="42237" y="24730"/>
                    <a:pt x="42237" y="24730"/>
                  </a:cubicBezTo>
                  <a:cubicBezTo>
                    <a:pt x="42237" y="24730"/>
                    <a:pt x="41254" y="24073"/>
                    <a:pt x="40255" y="23523"/>
                  </a:cubicBezTo>
                  <a:cubicBezTo>
                    <a:pt x="39821" y="23279"/>
                    <a:pt x="39376" y="23053"/>
                    <a:pt x="39002" y="22875"/>
                  </a:cubicBezTo>
                  <a:cubicBezTo>
                    <a:pt x="39004" y="22863"/>
                    <a:pt x="39006" y="22852"/>
                    <a:pt x="39006" y="22840"/>
                  </a:cubicBezTo>
                  <a:cubicBezTo>
                    <a:pt x="39055" y="21887"/>
                    <a:pt x="39087" y="21253"/>
                    <a:pt x="39087" y="21253"/>
                  </a:cubicBezTo>
                  <a:cubicBezTo>
                    <a:pt x="39087" y="21253"/>
                    <a:pt x="39055" y="20618"/>
                    <a:pt x="39006" y="19665"/>
                  </a:cubicBezTo>
                  <a:cubicBezTo>
                    <a:pt x="39006" y="19653"/>
                    <a:pt x="39004" y="19642"/>
                    <a:pt x="39002" y="19630"/>
                  </a:cubicBezTo>
                  <a:cubicBezTo>
                    <a:pt x="39376" y="19452"/>
                    <a:pt x="39821" y="19226"/>
                    <a:pt x="40255" y="18982"/>
                  </a:cubicBezTo>
                  <a:cubicBezTo>
                    <a:pt x="41254" y="18432"/>
                    <a:pt x="42237" y="17775"/>
                    <a:pt x="42237" y="17775"/>
                  </a:cubicBezTo>
                  <a:cubicBezTo>
                    <a:pt x="42237" y="17775"/>
                    <a:pt x="42186" y="17456"/>
                    <a:pt x="42113" y="16981"/>
                  </a:cubicBezTo>
                  <a:cubicBezTo>
                    <a:pt x="41993" y="16512"/>
                    <a:pt x="41833" y="15887"/>
                    <a:pt x="41674" y="15264"/>
                  </a:cubicBezTo>
                  <a:cubicBezTo>
                    <a:pt x="41513" y="14638"/>
                    <a:pt x="41254" y="14045"/>
                    <a:pt x="41099" y="13588"/>
                  </a:cubicBezTo>
                  <a:cubicBezTo>
                    <a:pt x="41014" y="13362"/>
                    <a:pt x="40945" y="13173"/>
                    <a:pt x="40894" y="13041"/>
                  </a:cubicBezTo>
                  <a:cubicBezTo>
                    <a:pt x="40846" y="12908"/>
                    <a:pt x="40806" y="12838"/>
                    <a:pt x="40806" y="12838"/>
                  </a:cubicBezTo>
                  <a:cubicBezTo>
                    <a:pt x="40806" y="12838"/>
                    <a:pt x="40693" y="12837"/>
                    <a:pt x="40504" y="12837"/>
                  </a:cubicBezTo>
                  <a:cubicBezTo>
                    <a:pt x="40076" y="12837"/>
                    <a:pt x="39260" y="12845"/>
                    <a:pt x="38464" y="12903"/>
                  </a:cubicBezTo>
                  <a:cubicBezTo>
                    <a:pt x="37959" y="12935"/>
                    <a:pt x="37467" y="12984"/>
                    <a:pt x="37068" y="13032"/>
                  </a:cubicBezTo>
                  <a:cubicBezTo>
                    <a:pt x="37063" y="13021"/>
                    <a:pt x="37056" y="13007"/>
                    <a:pt x="37052" y="12998"/>
                  </a:cubicBezTo>
                  <a:cubicBezTo>
                    <a:pt x="36849" y="12566"/>
                    <a:pt x="36611" y="12243"/>
                    <a:pt x="36475" y="12001"/>
                  </a:cubicBezTo>
                  <a:cubicBezTo>
                    <a:pt x="36332" y="11763"/>
                    <a:pt x="36248" y="11627"/>
                    <a:pt x="36248" y="11627"/>
                  </a:cubicBezTo>
                  <a:cubicBezTo>
                    <a:pt x="36248" y="11627"/>
                    <a:pt x="36165" y="11491"/>
                    <a:pt x="36018" y="11255"/>
                  </a:cubicBezTo>
                  <a:cubicBezTo>
                    <a:pt x="35852" y="11031"/>
                    <a:pt x="35614" y="10713"/>
                    <a:pt x="35328" y="10332"/>
                  </a:cubicBezTo>
                  <a:cubicBezTo>
                    <a:pt x="35321" y="10323"/>
                    <a:pt x="35312" y="10311"/>
                    <a:pt x="35305" y="10302"/>
                  </a:cubicBezTo>
                  <a:cubicBezTo>
                    <a:pt x="35519" y="9954"/>
                    <a:pt x="35775" y="9522"/>
                    <a:pt x="36020" y="9070"/>
                  </a:cubicBezTo>
                  <a:cubicBezTo>
                    <a:pt x="36558" y="8068"/>
                    <a:pt x="37024" y="6988"/>
                    <a:pt x="37024" y="6988"/>
                  </a:cubicBezTo>
                  <a:lnTo>
                    <a:pt x="36482" y="6395"/>
                  </a:lnTo>
                  <a:cubicBezTo>
                    <a:pt x="36156" y="6040"/>
                    <a:pt x="35665" y="5624"/>
                    <a:pt x="35192" y="5188"/>
                  </a:cubicBezTo>
                  <a:cubicBezTo>
                    <a:pt x="34730" y="4740"/>
                    <a:pt x="34185" y="4387"/>
                    <a:pt x="33809" y="4089"/>
                  </a:cubicBezTo>
                  <a:cubicBezTo>
                    <a:pt x="33419" y="3803"/>
                    <a:pt x="33161" y="3612"/>
                    <a:pt x="33161" y="3612"/>
                  </a:cubicBezTo>
                  <a:cubicBezTo>
                    <a:pt x="33161" y="3612"/>
                    <a:pt x="32148" y="4244"/>
                    <a:pt x="31222" y="4934"/>
                  </a:cubicBezTo>
                  <a:cubicBezTo>
                    <a:pt x="30814" y="5236"/>
                    <a:pt x="30426" y="5543"/>
                    <a:pt x="30114" y="5800"/>
                  </a:cubicBezTo>
                  <a:cubicBezTo>
                    <a:pt x="30105" y="5793"/>
                    <a:pt x="30091" y="5786"/>
                    <a:pt x="30082" y="5779"/>
                  </a:cubicBezTo>
                  <a:cubicBezTo>
                    <a:pt x="29683" y="5516"/>
                    <a:pt x="29304" y="5377"/>
                    <a:pt x="29060" y="5248"/>
                  </a:cubicBezTo>
                  <a:cubicBezTo>
                    <a:pt x="28810" y="5126"/>
                    <a:pt x="28667" y="5056"/>
                    <a:pt x="28667" y="5056"/>
                  </a:cubicBezTo>
                  <a:cubicBezTo>
                    <a:pt x="28667" y="5056"/>
                    <a:pt x="28522" y="4990"/>
                    <a:pt x="28273" y="4867"/>
                  </a:cubicBezTo>
                  <a:cubicBezTo>
                    <a:pt x="28017" y="4759"/>
                    <a:pt x="27640" y="4632"/>
                    <a:pt x="27193" y="4463"/>
                  </a:cubicBezTo>
                  <a:cubicBezTo>
                    <a:pt x="27181" y="4461"/>
                    <a:pt x="27170" y="4456"/>
                    <a:pt x="27158" y="4452"/>
                  </a:cubicBezTo>
                  <a:cubicBezTo>
                    <a:pt x="27149" y="4043"/>
                    <a:pt x="27130" y="3543"/>
                    <a:pt x="27091" y="3030"/>
                  </a:cubicBezTo>
                  <a:cubicBezTo>
                    <a:pt x="27010" y="1876"/>
                    <a:pt x="26812" y="732"/>
                    <a:pt x="26812" y="732"/>
                  </a:cubicBezTo>
                  <a:cubicBezTo>
                    <a:pt x="26812" y="732"/>
                    <a:pt x="26500" y="651"/>
                    <a:pt x="26032" y="531"/>
                  </a:cubicBezTo>
                  <a:cubicBezTo>
                    <a:pt x="25566" y="392"/>
                    <a:pt x="24926" y="316"/>
                    <a:pt x="24290" y="215"/>
                  </a:cubicBezTo>
                  <a:cubicBezTo>
                    <a:pt x="23971" y="169"/>
                    <a:pt x="23655" y="113"/>
                    <a:pt x="23355" y="85"/>
                  </a:cubicBezTo>
                  <a:cubicBezTo>
                    <a:pt x="23055" y="67"/>
                    <a:pt x="22773" y="53"/>
                    <a:pt x="22533" y="39"/>
                  </a:cubicBezTo>
                  <a:cubicBezTo>
                    <a:pt x="22053" y="16"/>
                    <a:pt x="21732" y="0"/>
                    <a:pt x="217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0"/>
          <p:cNvSpPr/>
          <p:nvPr/>
        </p:nvSpPr>
        <p:spPr>
          <a:xfrm>
            <a:off x="6839250" y="1781400"/>
            <a:ext cx="105900" cy="105900"/>
          </a:xfrm>
          <a:prstGeom prst="ellipse">
            <a:avLst/>
          </a:prstGeom>
          <a:solidFill>
            <a:srgbClr val="0388E5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30"/>
          <p:cNvGrpSpPr/>
          <p:nvPr/>
        </p:nvGrpSpPr>
        <p:grpSpPr>
          <a:xfrm>
            <a:off x="7125145" y="772239"/>
            <a:ext cx="835737" cy="835737"/>
            <a:chOff x="6810900" y="2169125"/>
            <a:chExt cx="587100" cy="587100"/>
          </a:xfrm>
        </p:grpSpPr>
        <p:sp>
          <p:nvSpPr>
            <p:cNvPr id="313" name="Google Shape;313;p30"/>
            <p:cNvSpPr/>
            <p:nvPr/>
          </p:nvSpPr>
          <p:spPr>
            <a:xfrm>
              <a:off x="6810900" y="2169125"/>
              <a:ext cx="587100" cy="5871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6881784" y="2240009"/>
              <a:ext cx="445200" cy="4452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0"/>
            <p:cNvGrpSpPr/>
            <p:nvPr/>
          </p:nvGrpSpPr>
          <p:grpSpPr>
            <a:xfrm>
              <a:off x="6972327" y="2333833"/>
              <a:ext cx="260615" cy="258080"/>
              <a:chOff x="-37385100" y="3949908"/>
              <a:chExt cx="321350" cy="318225"/>
            </a:xfrm>
          </p:grpSpPr>
          <p:sp>
            <p:nvSpPr>
              <p:cNvPr id="316" name="Google Shape;316;p30"/>
              <p:cNvSpPr/>
              <p:nvPr/>
            </p:nvSpPr>
            <p:spPr>
              <a:xfrm>
                <a:off x="-37190575" y="4145233"/>
                <a:ext cx="12682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4916" extrusionOk="0">
                    <a:moveTo>
                      <a:pt x="2238" y="1"/>
                    </a:moveTo>
                    <a:cubicBezTo>
                      <a:pt x="1986" y="442"/>
                      <a:pt x="1671" y="820"/>
                      <a:pt x="1324" y="1229"/>
                    </a:cubicBezTo>
                    <a:cubicBezTo>
                      <a:pt x="946" y="1671"/>
                      <a:pt x="473" y="1986"/>
                      <a:pt x="1" y="2238"/>
                    </a:cubicBezTo>
                    <a:lnTo>
                      <a:pt x="2206" y="4443"/>
                    </a:lnTo>
                    <a:cubicBezTo>
                      <a:pt x="2521" y="4758"/>
                      <a:pt x="2923" y="4916"/>
                      <a:pt x="3325" y="4916"/>
                    </a:cubicBezTo>
                    <a:cubicBezTo>
                      <a:pt x="3726" y="4916"/>
                      <a:pt x="4128" y="4758"/>
                      <a:pt x="4443" y="4443"/>
                    </a:cubicBezTo>
                    <a:cubicBezTo>
                      <a:pt x="5073" y="3813"/>
                      <a:pt x="5073" y="2836"/>
                      <a:pt x="4443" y="2206"/>
                    </a:cubicBez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-37385100" y="3949908"/>
                <a:ext cx="248125" cy="2489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9958" extrusionOk="0">
                    <a:moveTo>
                      <a:pt x="4978" y="1702"/>
                    </a:moveTo>
                    <a:cubicBezTo>
                      <a:pt x="6774" y="1702"/>
                      <a:pt x="8286" y="3214"/>
                      <a:pt x="8286" y="5010"/>
                    </a:cubicBezTo>
                    <a:cubicBezTo>
                      <a:pt x="8254" y="5892"/>
                      <a:pt x="7939" y="6711"/>
                      <a:pt x="7341" y="7310"/>
                    </a:cubicBezTo>
                    <a:cubicBezTo>
                      <a:pt x="6742" y="7908"/>
                      <a:pt x="5923" y="8318"/>
                      <a:pt x="4978" y="8318"/>
                    </a:cubicBezTo>
                    <a:cubicBezTo>
                      <a:pt x="3151" y="8318"/>
                      <a:pt x="1670" y="6837"/>
                      <a:pt x="1670" y="5010"/>
                    </a:cubicBezTo>
                    <a:cubicBezTo>
                      <a:pt x="1670" y="3214"/>
                      <a:pt x="3151" y="1702"/>
                      <a:pt x="4978" y="1702"/>
                    </a:cubicBezTo>
                    <a:close/>
                    <a:moveTo>
                      <a:pt x="4978" y="1"/>
                    </a:moveTo>
                    <a:cubicBezTo>
                      <a:pt x="2268" y="1"/>
                      <a:pt x="0" y="2269"/>
                      <a:pt x="0" y="4978"/>
                    </a:cubicBezTo>
                    <a:cubicBezTo>
                      <a:pt x="0" y="7688"/>
                      <a:pt x="2268" y="9956"/>
                      <a:pt x="4978" y="9956"/>
                    </a:cubicBezTo>
                    <a:cubicBezTo>
                      <a:pt x="5013" y="9957"/>
                      <a:pt x="5048" y="9957"/>
                      <a:pt x="5083" y="9957"/>
                    </a:cubicBezTo>
                    <a:cubicBezTo>
                      <a:pt x="6367" y="9957"/>
                      <a:pt x="7586" y="9395"/>
                      <a:pt x="8506" y="8444"/>
                    </a:cubicBezTo>
                    <a:cubicBezTo>
                      <a:pt x="9420" y="7499"/>
                      <a:pt x="9924" y="6270"/>
                      <a:pt x="9924" y="4978"/>
                    </a:cubicBezTo>
                    <a:cubicBezTo>
                      <a:pt x="9924" y="2269"/>
                      <a:pt x="7687" y="1"/>
                      <a:pt x="49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09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>
            <a:spLocks noGrp="1"/>
          </p:cNvSpPr>
          <p:nvPr>
            <p:ph type="ctrTitle" idx="4294967295"/>
          </p:nvPr>
        </p:nvSpPr>
        <p:spPr>
          <a:xfrm>
            <a:off x="1522284" y="519015"/>
            <a:ext cx="4746908" cy="688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Architecture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A cartoon of a robot with a magnifying glass&#10;&#10;Description automatically generated">
            <a:extLst>
              <a:ext uri="{FF2B5EF4-FFF2-40B4-BE49-F238E27FC236}">
                <a16:creationId xmlns:a16="http://schemas.microsoft.com/office/drawing/2014/main" id="{B1CA720F-AE7D-13C1-ECC4-4019A7EE7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91" y="525798"/>
            <a:ext cx="795010" cy="1027449"/>
          </a:xfrm>
          <a:prstGeom prst="rect">
            <a:avLst/>
          </a:prstGeom>
        </p:spPr>
      </p:pic>
      <p:pic>
        <p:nvPicPr>
          <p:cNvPr id="7" name="Picture 6" descr="A black and grey logo&#10;&#10;Description automatically generated">
            <a:extLst>
              <a:ext uri="{FF2B5EF4-FFF2-40B4-BE49-F238E27FC236}">
                <a16:creationId xmlns:a16="http://schemas.microsoft.com/office/drawing/2014/main" id="{29205154-DECC-95C0-28C7-EA216B391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370" y="4747863"/>
            <a:ext cx="2498152" cy="427536"/>
          </a:xfrm>
          <a:prstGeom prst="rect">
            <a:avLst/>
          </a:prstGeom>
        </p:spPr>
      </p:pic>
      <p:pic>
        <p:nvPicPr>
          <p:cNvPr id="9" name="Picture 8" descr="A blue and black logo&#10;&#10;Description automatically generated">
            <a:extLst>
              <a:ext uri="{FF2B5EF4-FFF2-40B4-BE49-F238E27FC236}">
                <a16:creationId xmlns:a16="http://schemas.microsoft.com/office/drawing/2014/main" id="{B1890980-B943-8A0F-309E-348000A8E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1" y="4775867"/>
            <a:ext cx="1505158" cy="30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836"/>
      </p:ext>
    </p:extLst>
  </p:cSld>
  <p:clrMapOvr>
    <a:masterClrMapping/>
  </p:clrMapOvr>
</p:sld>
</file>

<file path=ppt/theme/theme1.xml><?xml version="1.0" encoding="utf-8"?>
<a:theme xmlns:a="http://schemas.openxmlformats.org/drawingml/2006/main" name="AI Incident Automation Pitch Deck by Slidesgo">
  <a:themeElements>
    <a:clrScheme name="Simple Light">
      <a:dk1>
        <a:srgbClr val="012169"/>
      </a:dk1>
      <a:lt1>
        <a:srgbClr val="0048A7"/>
      </a:lt1>
      <a:dk2>
        <a:srgbClr val="0388E5"/>
      </a:dk2>
      <a:lt2>
        <a:srgbClr val="3ED4FD"/>
      </a:lt2>
      <a:accent1>
        <a:srgbClr val="DAF2FE"/>
      </a:accent1>
      <a:accent2>
        <a:srgbClr val="6746B9"/>
      </a:accent2>
      <a:accent3>
        <a:srgbClr val="AD8D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21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Bildschirmpräsentation (16:9)</PresentationFormat>
  <Paragraphs>33</Paragraphs>
  <Slides>10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Albert Sans</vt:lpstr>
      <vt:lpstr>Arial</vt:lpstr>
      <vt:lpstr>Bebas Neue</vt:lpstr>
      <vt:lpstr>AI Incident Automation Pitch Deck by Slidesgo</vt:lpstr>
      <vt:lpstr>The OpenSearch  Metadata-Hub</vt:lpstr>
      <vt:lpstr>PowerPoint-Präsentation</vt:lpstr>
      <vt:lpstr>01</vt:lpstr>
      <vt:lpstr>Overview →</vt:lpstr>
      <vt:lpstr>The OpenSearch  Metadata-Hub</vt:lpstr>
      <vt:lpstr>Project Requirements →</vt:lpstr>
      <vt:lpstr>Project Requirements</vt:lpstr>
      <vt:lpstr>Architecture →</vt:lpstr>
      <vt:lpstr>Architecture</vt:lpstr>
      <vt:lpstr>Danke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OpenSearch  Metadata-Hub</dc:title>
  <cp:lastModifiedBy>Miltner, Jan</cp:lastModifiedBy>
  <cp:revision>6</cp:revision>
  <dcterms:modified xsi:type="dcterms:W3CDTF">2023-07-12T10:44:22Z</dcterms:modified>
</cp:coreProperties>
</file>